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98"/>
  </p:notesMasterIdLst>
  <p:sldIdLst>
    <p:sldId id="757" r:id="rId2"/>
    <p:sldId id="758" r:id="rId3"/>
    <p:sldId id="759" r:id="rId4"/>
    <p:sldId id="760" r:id="rId5"/>
    <p:sldId id="761" r:id="rId6"/>
    <p:sldId id="762" r:id="rId7"/>
    <p:sldId id="763" r:id="rId8"/>
    <p:sldId id="764" r:id="rId9"/>
    <p:sldId id="765" r:id="rId10"/>
    <p:sldId id="766" r:id="rId11"/>
    <p:sldId id="767" r:id="rId12"/>
    <p:sldId id="768" r:id="rId13"/>
    <p:sldId id="770" r:id="rId14"/>
    <p:sldId id="771" r:id="rId15"/>
    <p:sldId id="772" r:id="rId16"/>
    <p:sldId id="773" r:id="rId17"/>
    <p:sldId id="774" r:id="rId18"/>
    <p:sldId id="775" r:id="rId19"/>
    <p:sldId id="776" r:id="rId20"/>
    <p:sldId id="777" r:id="rId21"/>
    <p:sldId id="778" r:id="rId22"/>
    <p:sldId id="779" r:id="rId23"/>
    <p:sldId id="780" r:id="rId24"/>
    <p:sldId id="781" r:id="rId25"/>
    <p:sldId id="782" r:id="rId26"/>
    <p:sldId id="783" r:id="rId27"/>
    <p:sldId id="784" r:id="rId28"/>
    <p:sldId id="785" r:id="rId29"/>
    <p:sldId id="786" r:id="rId30"/>
    <p:sldId id="787" r:id="rId31"/>
    <p:sldId id="788" r:id="rId32"/>
    <p:sldId id="790" r:id="rId33"/>
    <p:sldId id="789" r:id="rId34"/>
    <p:sldId id="791" r:id="rId35"/>
    <p:sldId id="792" r:id="rId36"/>
    <p:sldId id="800" r:id="rId37"/>
    <p:sldId id="804" r:id="rId38"/>
    <p:sldId id="793" r:id="rId39"/>
    <p:sldId id="794" r:id="rId40"/>
    <p:sldId id="801" r:id="rId41"/>
    <p:sldId id="802" r:id="rId42"/>
    <p:sldId id="803" r:id="rId43"/>
    <p:sldId id="805" r:id="rId44"/>
    <p:sldId id="806" r:id="rId45"/>
    <p:sldId id="807" r:id="rId46"/>
    <p:sldId id="808" r:id="rId47"/>
    <p:sldId id="809" r:id="rId48"/>
    <p:sldId id="810" r:id="rId49"/>
    <p:sldId id="811" r:id="rId50"/>
    <p:sldId id="796" r:id="rId51"/>
    <p:sldId id="797" r:id="rId52"/>
    <p:sldId id="798" r:id="rId53"/>
    <p:sldId id="799" r:id="rId54"/>
    <p:sldId id="812" r:id="rId55"/>
    <p:sldId id="813" r:id="rId56"/>
    <p:sldId id="814" r:id="rId57"/>
    <p:sldId id="815" r:id="rId58"/>
    <p:sldId id="816" r:id="rId59"/>
    <p:sldId id="817" r:id="rId60"/>
    <p:sldId id="818" r:id="rId61"/>
    <p:sldId id="819" r:id="rId62"/>
    <p:sldId id="820" r:id="rId63"/>
    <p:sldId id="821" r:id="rId64"/>
    <p:sldId id="822" r:id="rId65"/>
    <p:sldId id="823" r:id="rId66"/>
    <p:sldId id="834" r:id="rId67"/>
    <p:sldId id="824" r:id="rId68"/>
    <p:sldId id="825" r:id="rId69"/>
    <p:sldId id="827" r:id="rId70"/>
    <p:sldId id="826" r:id="rId71"/>
    <p:sldId id="828" r:id="rId72"/>
    <p:sldId id="829" r:id="rId73"/>
    <p:sldId id="830" r:id="rId74"/>
    <p:sldId id="831" r:id="rId75"/>
    <p:sldId id="832" r:id="rId76"/>
    <p:sldId id="833" r:id="rId77"/>
    <p:sldId id="835" r:id="rId78"/>
    <p:sldId id="844" r:id="rId79"/>
    <p:sldId id="836" r:id="rId80"/>
    <p:sldId id="845" r:id="rId81"/>
    <p:sldId id="837" r:id="rId82"/>
    <p:sldId id="838" r:id="rId83"/>
    <p:sldId id="846" r:id="rId84"/>
    <p:sldId id="847" r:id="rId85"/>
    <p:sldId id="848" r:id="rId86"/>
    <p:sldId id="849" r:id="rId87"/>
    <p:sldId id="853" r:id="rId88"/>
    <p:sldId id="854" r:id="rId89"/>
    <p:sldId id="839" r:id="rId90"/>
    <p:sldId id="843" r:id="rId91"/>
    <p:sldId id="841" r:id="rId92"/>
    <p:sldId id="842" r:id="rId93"/>
    <p:sldId id="840" r:id="rId94"/>
    <p:sldId id="850" r:id="rId95"/>
    <p:sldId id="851" r:id="rId96"/>
    <p:sldId id="852" r:id="rId9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FE6813C-B2B6-4B50-9899-9ACA0B3CFF06}" v="731" dt="2022-05-30T09:18:21.21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71120" autoAdjust="0"/>
  </p:normalViewPr>
  <p:slideViewPr>
    <p:cSldViewPr snapToGrid="0">
      <p:cViewPr varScale="1">
        <p:scale>
          <a:sx n="47" d="100"/>
          <a:sy n="47" d="100"/>
        </p:scale>
        <p:origin x="856"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microsoft.com/office/2016/11/relationships/changesInfo" Target="changesInfos/changesInfo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presProps" Target="presProps.xml"/><Relationship Id="rId10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o, Thanh" userId="6b5d8898-d400-4a1e-aaad-d7d38b7ffd62" providerId="ADAL" clId="{5FE6813C-B2B6-4B50-9899-9ACA0B3CFF06}"/>
    <pc:docChg chg="undo redo custSel addSld delSld modSld sldOrd">
      <pc:chgData name="Do, Thanh" userId="6b5d8898-d400-4a1e-aaad-d7d38b7ffd62" providerId="ADAL" clId="{5FE6813C-B2B6-4B50-9899-9ACA0B3CFF06}" dt="2022-05-30T10:00:23.307" v="13049" actId="1076"/>
      <pc:docMkLst>
        <pc:docMk/>
      </pc:docMkLst>
      <pc:sldChg chg="addSp modSp mod modAnim">
        <pc:chgData name="Do, Thanh" userId="6b5d8898-d400-4a1e-aaad-d7d38b7ffd62" providerId="ADAL" clId="{5FE6813C-B2B6-4B50-9899-9ACA0B3CFF06}" dt="2022-05-30T09:14:17.980" v="13032" actId="20577"/>
        <pc:sldMkLst>
          <pc:docMk/>
          <pc:sldMk cId="3686313657" sldId="757"/>
        </pc:sldMkLst>
        <pc:spChg chg="mod">
          <ac:chgData name="Do, Thanh" userId="6b5d8898-d400-4a1e-aaad-d7d38b7ffd62" providerId="ADAL" clId="{5FE6813C-B2B6-4B50-9899-9ACA0B3CFF06}" dt="2022-05-30T09:14:17.980" v="13032" actId="20577"/>
          <ac:spMkLst>
            <pc:docMk/>
            <pc:sldMk cId="3686313657" sldId="757"/>
            <ac:spMk id="7" creationId="{6EB4FA96-4FE4-4E2C-8A27-64BD42508D87}"/>
          </ac:spMkLst>
        </pc:spChg>
        <pc:spChg chg="mod">
          <ac:chgData name="Do, Thanh" userId="6b5d8898-d400-4a1e-aaad-d7d38b7ffd62" providerId="ADAL" clId="{5FE6813C-B2B6-4B50-9899-9ACA0B3CFF06}" dt="2022-05-30T09:13:04.931" v="12934" actId="20577"/>
          <ac:spMkLst>
            <pc:docMk/>
            <pc:sldMk cId="3686313657" sldId="757"/>
            <ac:spMk id="13" creationId="{E01054EB-6C79-43B7-85C1-6A0DE3956466}"/>
          </ac:spMkLst>
        </pc:spChg>
        <pc:spChg chg="add mod">
          <ac:chgData name="Do, Thanh" userId="6b5d8898-d400-4a1e-aaad-d7d38b7ffd62" providerId="ADAL" clId="{5FE6813C-B2B6-4B50-9899-9ACA0B3CFF06}" dt="2022-05-30T09:13:47.060" v="12950" actId="20577"/>
          <ac:spMkLst>
            <pc:docMk/>
            <pc:sldMk cId="3686313657" sldId="757"/>
            <ac:spMk id="14" creationId="{AE156078-601F-4273-BE66-8EC33FA31EFE}"/>
          </ac:spMkLst>
        </pc:spChg>
      </pc:sldChg>
      <pc:sldChg chg="delSp modSp add mod delAnim modAnim">
        <pc:chgData name="Do, Thanh" userId="6b5d8898-d400-4a1e-aaad-d7d38b7ffd62" providerId="ADAL" clId="{5FE6813C-B2B6-4B50-9899-9ACA0B3CFF06}" dt="2022-05-30T08:06:46.036" v="12797" actId="1076"/>
        <pc:sldMkLst>
          <pc:docMk/>
          <pc:sldMk cId="2019613804" sldId="758"/>
        </pc:sldMkLst>
        <pc:spChg chg="mod">
          <ac:chgData name="Do, Thanh" userId="6b5d8898-d400-4a1e-aaad-d7d38b7ffd62" providerId="ADAL" clId="{5FE6813C-B2B6-4B50-9899-9ACA0B3CFF06}" dt="2022-05-24T04:40:16.323" v="54" actId="1076"/>
          <ac:spMkLst>
            <pc:docMk/>
            <pc:sldMk cId="2019613804" sldId="758"/>
            <ac:spMk id="5" creationId="{712463C4-BA19-481D-A68F-661A7D8938E5}"/>
          </ac:spMkLst>
        </pc:spChg>
        <pc:spChg chg="mod">
          <ac:chgData name="Do, Thanh" userId="6b5d8898-d400-4a1e-aaad-d7d38b7ffd62" providerId="ADAL" clId="{5FE6813C-B2B6-4B50-9899-9ACA0B3CFF06}" dt="2022-05-30T08:06:46.036" v="12797" actId="1076"/>
          <ac:spMkLst>
            <pc:docMk/>
            <pc:sldMk cId="2019613804" sldId="758"/>
            <ac:spMk id="7" creationId="{6EB4FA96-4FE4-4E2C-8A27-64BD42508D87}"/>
          </ac:spMkLst>
        </pc:spChg>
        <pc:spChg chg="del">
          <ac:chgData name="Do, Thanh" userId="6b5d8898-d400-4a1e-aaad-d7d38b7ffd62" providerId="ADAL" clId="{5FE6813C-B2B6-4B50-9899-9ACA0B3CFF06}" dt="2022-05-24T08:21:52.370" v="3896" actId="478"/>
          <ac:spMkLst>
            <pc:docMk/>
            <pc:sldMk cId="2019613804" sldId="758"/>
            <ac:spMk id="13" creationId="{E01054EB-6C79-43B7-85C1-6A0DE3956466}"/>
          </ac:spMkLst>
        </pc:spChg>
        <pc:spChg chg="del">
          <ac:chgData name="Do, Thanh" userId="6b5d8898-d400-4a1e-aaad-d7d38b7ffd62" providerId="ADAL" clId="{5FE6813C-B2B6-4B50-9899-9ACA0B3CFF06}" dt="2022-05-24T07:17:32.794" v="2806" actId="478"/>
          <ac:spMkLst>
            <pc:docMk/>
            <pc:sldMk cId="2019613804" sldId="758"/>
            <ac:spMk id="14" creationId="{5330F990-FE15-41B9-9320-E828104A230D}"/>
          </ac:spMkLst>
        </pc:spChg>
        <pc:spChg chg="del mod">
          <ac:chgData name="Do, Thanh" userId="6b5d8898-d400-4a1e-aaad-d7d38b7ffd62" providerId="ADAL" clId="{5FE6813C-B2B6-4B50-9899-9ACA0B3CFF06}" dt="2022-05-24T04:42:28.036" v="189" actId="478"/>
          <ac:spMkLst>
            <pc:docMk/>
            <pc:sldMk cId="2019613804" sldId="758"/>
            <ac:spMk id="15" creationId="{1D91157F-6045-4C7B-9115-301E23337220}"/>
          </ac:spMkLst>
        </pc:spChg>
      </pc:sldChg>
      <pc:sldChg chg="addSp delSp modSp add mod delAnim modAnim modNotesTx">
        <pc:chgData name="Do, Thanh" userId="6b5d8898-d400-4a1e-aaad-d7d38b7ffd62" providerId="ADAL" clId="{5FE6813C-B2B6-4B50-9899-9ACA0B3CFF06}" dt="2022-05-25T06:14:51.856" v="12520"/>
        <pc:sldMkLst>
          <pc:docMk/>
          <pc:sldMk cId="320884849" sldId="759"/>
        </pc:sldMkLst>
        <pc:spChg chg="add mod">
          <ac:chgData name="Do, Thanh" userId="6b5d8898-d400-4a1e-aaad-d7d38b7ffd62" providerId="ADAL" clId="{5FE6813C-B2B6-4B50-9899-9ACA0B3CFF06}" dt="2022-05-25T06:14:42.727" v="12518" actId="1076"/>
          <ac:spMkLst>
            <pc:docMk/>
            <pc:sldMk cId="320884849" sldId="759"/>
            <ac:spMk id="2" creationId="{8E76C6D4-86C6-444C-85D0-D991E8087509}"/>
          </ac:spMkLst>
        </pc:spChg>
        <pc:spChg chg="mod">
          <ac:chgData name="Do, Thanh" userId="6b5d8898-d400-4a1e-aaad-d7d38b7ffd62" providerId="ADAL" clId="{5FE6813C-B2B6-4B50-9899-9ACA0B3CFF06}" dt="2022-05-24T04:42:57.242" v="245" actId="20577"/>
          <ac:spMkLst>
            <pc:docMk/>
            <pc:sldMk cId="320884849" sldId="759"/>
            <ac:spMk id="5" creationId="{712463C4-BA19-481D-A68F-661A7D8938E5}"/>
          </ac:spMkLst>
        </pc:spChg>
        <pc:spChg chg="del mod">
          <ac:chgData name="Do, Thanh" userId="6b5d8898-d400-4a1e-aaad-d7d38b7ffd62" providerId="ADAL" clId="{5FE6813C-B2B6-4B50-9899-9ACA0B3CFF06}" dt="2022-05-24T04:42:42.259" v="221" actId="478"/>
          <ac:spMkLst>
            <pc:docMk/>
            <pc:sldMk cId="320884849" sldId="759"/>
            <ac:spMk id="7" creationId="{6EB4FA96-4FE4-4E2C-8A27-64BD42508D87}"/>
          </ac:spMkLst>
        </pc:spChg>
        <pc:spChg chg="del">
          <ac:chgData name="Do, Thanh" userId="6b5d8898-d400-4a1e-aaad-d7d38b7ffd62" providerId="ADAL" clId="{5FE6813C-B2B6-4B50-9899-9ACA0B3CFF06}" dt="2022-05-24T04:42:45.368" v="222" actId="478"/>
          <ac:spMkLst>
            <pc:docMk/>
            <pc:sldMk cId="320884849" sldId="759"/>
            <ac:spMk id="9" creationId="{EABFABD7-58F1-42B0-A2FA-F66AF468E96E}"/>
          </ac:spMkLst>
        </pc:spChg>
        <pc:spChg chg="del">
          <ac:chgData name="Do, Thanh" userId="6b5d8898-d400-4a1e-aaad-d7d38b7ffd62" providerId="ADAL" clId="{5FE6813C-B2B6-4B50-9899-9ACA0B3CFF06}" dt="2022-05-24T04:42:45.368" v="222" actId="478"/>
          <ac:spMkLst>
            <pc:docMk/>
            <pc:sldMk cId="320884849" sldId="759"/>
            <ac:spMk id="12" creationId="{53DF964E-9172-41AF-9F82-3F4BD2AECD16}"/>
          </ac:spMkLst>
        </pc:spChg>
        <pc:spChg chg="del">
          <ac:chgData name="Do, Thanh" userId="6b5d8898-d400-4a1e-aaad-d7d38b7ffd62" providerId="ADAL" clId="{5FE6813C-B2B6-4B50-9899-9ACA0B3CFF06}" dt="2022-05-24T04:42:45.368" v="222" actId="478"/>
          <ac:spMkLst>
            <pc:docMk/>
            <pc:sldMk cId="320884849" sldId="759"/>
            <ac:spMk id="13" creationId="{E01054EB-6C79-43B7-85C1-6A0DE3956466}"/>
          </ac:spMkLst>
        </pc:spChg>
        <pc:spChg chg="del">
          <ac:chgData name="Do, Thanh" userId="6b5d8898-d400-4a1e-aaad-d7d38b7ffd62" providerId="ADAL" clId="{5FE6813C-B2B6-4B50-9899-9ACA0B3CFF06}" dt="2022-05-24T04:42:45.368" v="222" actId="478"/>
          <ac:spMkLst>
            <pc:docMk/>
            <pc:sldMk cId="320884849" sldId="759"/>
            <ac:spMk id="14" creationId="{5330F990-FE15-41B9-9320-E828104A230D}"/>
          </ac:spMkLst>
        </pc:spChg>
        <pc:spChg chg="del">
          <ac:chgData name="Do, Thanh" userId="6b5d8898-d400-4a1e-aaad-d7d38b7ffd62" providerId="ADAL" clId="{5FE6813C-B2B6-4B50-9899-9ACA0B3CFF06}" dt="2022-05-24T04:42:45.368" v="222" actId="478"/>
          <ac:spMkLst>
            <pc:docMk/>
            <pc:sldMk cId="320884849" sldId="759"/>
            <ac:spMk id="20" creationId="{672F1796-EED6-4508-B1C2-52B64A6552DD}"/>
          </ac:spMkLst>
        </pc:spChg>
        <pc:spChg chg="del">
          <ac:chgData name="Do, Thanh" userId="6b5d8898-d400-4a1e-aaad-d7d38b7ffd62" providerId="ADAL" clId="{5FE6813C-B2B6-4B50-9899-9ACA0B3CFF06}" dt="2022-05-24T04:42:45.368" v="222" actId="478"/>
          <ac:spMkLst>
            <pc:docMk/>
            <pc:sldMk cId="320884849" sldId="759"/>
            <ac:spMk id="32" creationId="{CC64FF05-0276-4053-978B-0B41E8569B9E}"/>
          </ac:spMkLst>
        </pc:spChg>
        <pc:grpChg chg="del">
          <ac:chgData name="Do, Thanh" userId="6b5d8898-d400-4a1e-aaad-d7d38b7ffd62" providerId="ADAL" clId="{5FE6813C-B2B6-4B50-9899-9ACA0B3CFF06}" dt="2022-05-24T04:42:45.368" v="222" actId="478"/>
          <ac:grpSpMkLst>
            <pc:docMk/>
            <pc:sldMk cId="320884849" sldId="759"/>
            <ac:grpSpMk id="3" creationId="{823B03EC-A3F6-4611-B063-56908E26BFA3}"/>
          </ac:grpSpMkLst>
        </pc:grpChg>
        <pc:picChg chg="add mod">
          <ac:chgData name="Do, Thanh" userId="6b5d8898-d400-4a1e-aaad-d7d38b7ffd62" providerId="ADAL" clId="{5FE6813C-B2B6-4B50-9899-9ACA0B3CFF06}" dt="2022-05-24T04:46:12.557" v="306" actId="1076"/>
          <ac:picMkLst>
            <pc:docMk/>
            <pc:sldMk cId="320884849" sldId="759"/>
            <ac:picMk id="1026" creationId="{6A5CF714-2F90-4450-A9A7-FDA17AEB767A}"/>
          </ac:picMkLst>
        </pc:picChg>
      </pc:sldChg>
      <pc:sldChg chg="addSp delSp modSp add mod modAnim modNotesTx">
        <pc:chgData name="Do, Thanh" userId="6b5d8898-d400-4a1e-aaad-d7d38b7ffd62" providerId="ADAL" clId="{5FE6813C-B2B6-4B50-9899-9ACA0B3CFF06}" dt="2022-05-25T06:16:53.264" v="12521"/>
        <pc:sldMkLst>
          <pc:docMk/>
          <pc:sldMk cId="1869018524" sldId="760"/>
        </pc:sldMkLst>
        <pc:spChg chg="del mod">
          <ac:chgData name="Do, Thanh" userId="6b5d8898-d400-4a1e-aaad-d7d38b7ffd62" providerId="ADAL" clId="{5FE6813C-B2B6-4B50-9899-9ACA0B3CFF06}" dt="2022-05-24T04:53:05.246" v="971" actId="478"/>
          <ac:spMkLst>
            <pc:docMk/>
            <pc:sldMk cId="1869018524" sldId="760"/>
            <ac:spMk id="2" creationId="{8E76C6D4-86C6-444C-85D0-D991E8087509}"/>
          </ac:spMkLst>
        </pc:spChg>
        <pc:spChg chg="mod">
          <ac:chgData name="Do, Thanh" userId="6b5d8898-d400-4a1e-aaad-d7d38b7ffd62" providerId="ADAL" clId="{5FE6813C-B2B6-4B50-9899-9ACA0B3CFF06}" dt="2022-05-24T04:53:43.671" v="1021" actId="20577"/>
          <ac:spMkLst>
            <pc:docMk/>
            <pc:sldMk cId="1869018524" sldId="760"/>
            <ac:spMk id="5" creationId="{712463C4-BA19-481D-A68F-661A7D8938E5}"/>
          </ac:spMkLst>
        </pc:spChg>
        <pc:spChg chg="add del mod">
          <ac:chgData name="Do, Thanh" userId="6b5d8898-d400-4a1e-aaad-d7d38b7ffd62" providerId="ADAL" clId="{5FE6813C-B2B6-4B50-9899-9ACA0B3CFF06}" dt="2022-05-24T04:53:25.932" v="983" actId="478"/>
          <ac:spMkLst>
            <pc:docMk/>
            <pc:sldMk cId="1869018524" sldId="760"/>
            <ac:spMk id="6" creationId="{B5E67BFA-E823-4E84-A523-15DCE5CAB824}"/>
          </ac:spMkLst>
        </pc:spChg>
        <pc:spChg chg="add mod">
          <ac:chgData name="Do, Thanh" userId="6b5d8898-d400-4a1e-aaad-d7d38b7ffd62" providerId="ADAL" clId="{5FE6813C-B2B6-4B50-9899-9ACA0B3CFF06}" dt="2022-05-24T04:55:37.507" v="1041" actId="20577"/>
          <ac:spMkLst>
            <pc:docMk/>
            <pc:sldMk cId="1869018524" sldId="760"/>
            <ac:spMk id="7" creationId="{F4310A3F-19FF-4A97-9A66-8B8D136A8488}"/>
          </ac:spMkLst>
        </pc:spChg>
        <pc:spChg chg="add mod">
          <ac:chgData name="Do, Thanh" userId="6b5d8898-d400-4a1e-aaad-d7d38b7ffd62" providerId="ADAL" clId="{5FE6813C-B2B6-4B50-9899-9ACA0B3CFF06}" dt="2022-05-24T06:16:51.201" v="1583" actId="14100"/>
          <ac:spMkLst>
            <pc:docMk/>
            <pc:sldMk cId="1869018524" sldId="760"/>
            <ac:spMk id="8" creationId="{1BC08B2B-EA7D-43C8-9F1F-141ED6EB027B}"/>
          </ac:spMkLst>
        </pc:spChg>
        <pc:spChg chg="add mod">
          <ac:chgData name="Do, Thanh" userId="6b5d8898-d400-4a1e-aaad-d7d38b7ffd62" providerId="ADAL" clId="{5FE6813C-B2B6-4B50-9899-9ACA0B3CFF06}" dt="2022-05-24T04:55:48.552" v="1066" actId="20577"/>
          <ac:spMkLst>
            <pc:docMk/>
            <pc:sldMk cId="1869018524" sldId="760"/>
            <ac:spMk id="11" creationId="{8B9F8E75-0FFB-4419-8C41-75ABDFE19130}"/>
          </ac:spMkLst>
        </pc:spChg>
        <pc:spChg chg="add mod">
          <ac:chgData name="Do, Thanh" userId="6b5d8898-d400-4a1e-aaad-d7d38b7ffd62" providerId="ADAL" clId="{5FE6813C-B2B6-4B50-9899-9ACA0B3CFF06}" dt="2022-05-24T06:03:57.035" v="1086" actId="20577"/>
          <ac:spMkLst>
            <pc:docMk/>
            <pc:sldMk cId="1869018524" sldId="760"/>
            <ac:spMk id="12" creationId="{1D7DE9B0-292A-47B8-9B34-2708F4BDAE97}"/>
          </ac:spMkLst>
        </pc:spChg>
        <pc:spChg chg="add mod">
          <ac:chgData name="Do, Thanh" userId="6b5d8898-d400-4a1e-aaad-d7d38b7ffd62" providerId="ADAL" clId="{5FE6813C-B2B6-4B50-9899-9ACA0B3CFF06}" dt="2022-05-24T06:04:01.923" v="1093" actId="20577"/>
          <ac:spMkLst>
            <pc:docMk/>
            <pc:sldMk cId="1869018524" sldId="760"/>
            <ac:spMk id="13" creationId="{34043D09-E164-43BD-B26E-1FC182E00687}"/>
          </ac:spMkLst>
        </pc:spChg>
        <pc:spChg chg="add mod">
          <ac:chgData name="Do, Thanh" userId="6b5d8898-d400-4a1e-aaad-d7d38b7ffd62" providerId="ADAL" clId="{5FE6813C-B2B6-4B50-9899-9ACA0B3CFF06}" dt="2022-05-24T06:04:07.595" v="1099" actId="20577"/>
          <ac:spMkLst>
            <pc:docMk/>
            <pc:sldMk cId="1869018524" sldId="760"/>
            <ac:spMk id="14" creationId="{AB588EE4-460D-44B4-AD08-BCE670049C5B}"/>
          </ac:spMkLst>
        </pc:spChg>
        <pc:picChg chg="add del mod">
          <ac:chgData name="Do, Thanh" userId="6b5d8898-d400-4a1e-aaad-d7d38b7ffd62" providerId="ADAL" clId="{5FE6813C-B2B6-4B50-9899-9ACA0B3CFF06}" dt="2022-05-24T04:54:55.683" v="1024" actId="478"/>
          <ac:picMkLst>
            <pc:docMk/>
            <pc:sldMk cId="1869018524" sldId="760"/>
            <ac:picMk id="4" creationId="{2E99587B-ABEB-40F3-BD16-16FD8310B087}"/>
          </ac:picMkLst>
        </pc:picChg>
        <pc:picChg chg="del">
          <ac:chgData name="Do, Thanh" userId="6b5d8898-d400-4a1e-aaad-d7d38b7ffd62" providerId="ADAL" clId="{5FE6813C-B2B6-4B50-9899-9ACA0B3CFF06}" dt="2022-05-24T04:53:01.559" v="968" actId="478"/>
          <ac:picMkLst>
            <pc:docMk/>
            <pc:sldMk cId="1869018524" sldId="760"/>
            <ac:picMk id="1026" creationId="{6A5CF714-2F90-4450-A9A7-FDA17AEB767A}"/>
          </ac:picMkLst>
        </pc:picChg>
      </pc:sldChg>
      <pc:sldChg chg="addSp delSp modSp add mod modAnim">
        <pc:chgData name="Do, Thanh" userId="6b5d8898-d400-4a1e-aaad-d7d38b7ffd62" providerId="ADAL" clId="{5FE6813C-B2B6-4B50-9899-9ACA0B3CFF06}" dt="2022-05-25T06:17:06.039" v="12523"/>
        <pc:sldMkLst>
          <pc:docMk/>
          <pc:sldMk cId="1571108211" sldId="761"/>
        </pc:sldMkLst>
        <pc:spChg chg="add mod">
          <ac:chgData name="Do, Thanh" userId="6b5d8898-d400-4a1e-aaad-d7d38b7ffd62" providerId="ADAL" clId="{5FE6813C-B2B6-4B50-9899-9ACA0B3CFF06}" dt="2022-05-24T06:08:51.323" v="1291" actId="1076"/>
          <ac:spMkLst>
            <pc:docMk/>
            <pc:sldMk cId="1571108211" sldId="761"/>
            <ac:spMk id="2" creationId="{ECAADB19-6B2C-4CCF-A090-036773361CC7}"/>
          </ac:spMkLst>
        </pc:spChg>
        <pc:spChg chg="mod">
          <ac:chgData name="Do, Thanh" userId="6b5d8898-d400-4a1e-aaad-d7d38b7ffd62" providerId="ADAL" clId="{5FE6813C-B2B6-4B50-9899-9ACA0B3CFF06}" dt="2022-05-24T06:17:09.983" v="1597" actId="20577"/>
          <ac:spMkLst>
            <pc:docMk/>
            <pc:sldMk cId="1571108211" sldId="761"/>
            <ac:spMk id="5" creationId="{712463C4-BA19-481D-A68F-661A7D8938E5}"/>
          </ac:spMkLst>
        </pc:spChg>
        <pc:spChg chg="add mod">
          <ac:chgData name="Do, Thanh" userId="6b5d8898-d400-4a1e-aaad-d7d38b7ffd62" providerId="ADAL" clId="{5FE6813C-B2B6-4B50-9899-9ACA0B3CFF06}" dt="2022-05-24T06:20:12.167" v="1834" actId="20577"/>
          <ac:spMkLst>
            <pc:docMk/>
            <pc:sldMk cId="1571108211" sldId="761"/>
            <ac:spMk id="6" creationId="{55967B0E-1C00-4E03-A050-21EAA06D10C8}"/>
          </ac:spMkLst>
        </pc:spChg>
        <pc:spChg chg="mod">
          <ac:chgData name="Do, Thanh" userId="6b5d8898-d400-4a1e-aaad-d7d38b7ffd62" providerId="ADAL" clId="{5FE6813C-B2B6-4B50-9899-9ACA0B3CFF06}" dt="2022-05-24T06:08:51.323" v="1291" actId="1076"/>
          <ac:spMkLst>
            <pc:docMk/>
            <pc:sldMk cId="1571108211" sldId="761"/>
            <ac:spMk id="7" creationId="{F4310A3F-19FF-4A97-9A66-8B8D136A8488}"/>
          </ac:spMkLst>
        </pc:spChg>
        <pc:spChg chg="del mod">
          <ac:chgData name="Do, Thanh" userId="6b5d8898-d400-4a1e-aaad-d7d38b7ffd62" providerId="ADAL" clId="{5FE6813C-B2B6-4B50-9899-9ACA0B3CFF06}" dt="2022-05-24T06:07:25.179" v="1255" actId="478"/>
          <ac:spMkLst>
            <pc:docMk/>
            <pc:sldMk cId="1571108211" sldId="761"/>
            <ac:spMk id="8" creationId="{1BC08B2B-EA7D-43C8-9F1F-141ED6EB027B}"/>
          </ac:spMkLst>
        </pc:spChg>
        <pc:spChg chg="add mod">
          <ac:chgData name="Do, Thanh" userId="6b5d8898-d400-4a1e-aaad-d7d38b7ffd62" providerId="ADAL" clId="{5FE6813C-B2B6-4B50-9899-9ACA0B3CFF06}" dt="2022-05-24T06:17:52.798" v="1635" actId="1076"/>
          <ac:spMkLst>
            <pc:docMk/>
            <pc:sldMk cId="1571108211" sldId="761"/>
            <ac:spMk id="9" creationId="{39166F21-508E-4D38-B896-67889FD66F14}"/>
          </ac:spMkLst>
        </pc:spChg>
        <pc:spChg chg="add del mod">
          <ac:chgData name="Do, Thanh" userId="6b5d8898-d400-4a1e-aaad-d7d38b7ffd62" providerId="ADAL" clId="{5FE6813C-B2B6-4B50-9899-9ACA0B3CFF06}" dt="2022-05-24T06:18:27.931" v="1656" actId="478"/>
          <ac:spMkLst>
            <pc:docMk/>
            <pc:sldMk cId="1571108211" sldId="761"/>
            <ac:spMk id="10" creationId="{C101BB56-6390-4799-9581-9C59C5E16632}"/>
          </ac:spMkLst>
        </pc:spChg>
        <pc:spChg chg="mod">
          <ac:chgData name="Do, Thanh" userId="6b5d8898-d400-4a1e-aaad-d7d38b7ffd62" providerId="ADAL" clId="{5FE6813C-B2B6-4B50-9899-9ACA0B3CFF06}" dt="2022-05-24T06:08:51.323" v="1291" actId="1076"/>
          <ac:spMkLst>
            <pc:docMk/>
            <pc:sldMk cId="1571108211" sldId="761"/>
            <ac:spMk id="11" creationId="{8B9F8E75-0FFB-4419-8C41-75ABDFE19130}"/>
          </ac:spMkLst>
        </pc:spChg>
        <pc:spChg chg="del mod">
          <ac:chgData name="Do, Thanh" userId="6b5d8898-d400-4a1e-aaad-d7d38b7ffd62" providerId="ADAL" clId="{5FE6813C-B2B6-4B50-9899-9ACA0B3CFF06}" dt="2022-05-24T06:08:46.539" v="1290" actId="478"/>
          <ac:spMkLst>
            <pc:docMk/>
            <pc:sldMk cId="1571108211" sldId="761"/>
            <ac:spMk id="12" creationId="{1D7DE9B0-292A-47B8-9B34-2708F4BDAE97}"/>
          </ac:spMkLst>
        </pc:spChg>
        <pc:spChg chg="mod">
          <ac:chgData name="Do, Thanh" userId="6b5d8898-d400-4a1e-aaad-d7d38b7ffd62" providerId="ADAL" clId="{5FE6813C-B2B6-4B50-9899-9ACA0B3CFF06}" dt="2022-05-24T06:08:51.323" v="1291" actId="1076"/>
          <ac:spMkLst>
            <pc:docMk/>
            <pc:sldMk cId="1571108211" sldId="761"/>
            <ac:spMk id="13" creationId="{34043D09-E164-43BD-B26E-1FC182E00687}"/>
          </ac:spMkLst>
        </pc:spChg>
        <pc:spChg chg="del mod">
          <ac:chgData name="Do, Thanh" userId="6b5d8898-d400-4a1e-aaad-d7d38b7ffd62" providerId="ADAL" clId="{5FE6813C-B2B6-4B50-9899-9ACA0B3CFF06}" dt="2022-05-24T06:07:54.808" v="1269" actId="478"/>
          <ac:spMkLst>
            <pc:docMk/>
            <pc:sldMk cId="1571108211" sldId="761"/>
            <ac:spMk id="14" creationId="{AB588EE4-460D-44B4-AD08-BCE670049C5B}"/>
          </ac:spMkLst>
        </pc:spChg>
        <pc:spChg chg="add mod">
          <ac:chgData name="Do, Thanh" userId="6b5d8898-d400-4a1e-aaad-d7d38b7ffd62" providerId="ADAL" clId="{5FE6813C-B2B6-4B50-9899-9ACA0B3CFF06}" dt="2022-05-24T06:09:21.168" v="1311" actId="20577"/>
          <ac:spMkLst>
            <pc:docMk/>
            <pc:sldMk cId="1571108211" sldId="761"/>
            <ac:spMk id="15" creationId="{58BF5565-D873-473E-9D72-9331A5192366}"/>
          </ac:spMkLst>
        </pc:spChg>
        <pc:spChg chg="add mod">
          <ac:chgData name="Do, Thanh" userId="6b5d8898-d400-4a1e-aaad-d7d38b7ffd62" providerId="ADAL" clId="{5FE6813C-B2B6-4B50-9899-9ACA0B3CFF06}" dt="2022-05-24T06:09:34.130" v="1332" actId="20577"/>
          <ac:spMkLst>
            <pc:docMk/>
            <pc:sldMk cId="1571108211" sldId="761"/>
            <ac:spMk id="16" creationId="{0793E62C-DE23-45B1-9ADC-FAB452D7FBF3}"/>
          </ac:spMkLst>
        </pc:spChg>
        <pc:cxnChg chg="add">
          <ac:chgData name="Do, Thanh" userId="6b5d8898-d400-4a1e-aaad-d7d38b7ffd62" providerId="ADAL" clId="{5FE6813C-B2B6-4B50-9899-9ACA0B3CFF06}" dt="2022-05-24T06:08:57.824" v="1292" actId="11529"/>
          <ac:cxnSpMkLst>
            <pc:docMk/>
            <pc:sldMk cId="1571108211" sldId="761"/>
            <ac:cxnSpMk id="4" creationId="{B3983319-5700-4F06-B3DE-CC87FDE2339E}"/>
          </ac:cxnSpMkLst>
        </pc:cxnChg>
        <pc:cxnChg chg="add mod">
          <ac:chgData name="Do, Thanh" userId="6b5d8898-d400-4a1e-aaad-d7d38b7ffd62" providerId="ADAL" clId="{5FE6813C-B2B6-4B50-9899-9ACA0B3CFF06}" dt="2022-05-24T06:09:05.387" v="1294" actId="1076"/>
          <ac:cxnSpMkLst>
            <pc:docMk/>
            <pc:sldMk cId="1571108211" sldId="761"/>
            <ac:cxnSpMk id="17" creationId="{D30AC91B-367A-4A68-A251-BB1C67E4C280}"/>
          </ac:cxnSpMkLst>
        </pc:cxnChg>
        <pc:cxnChg chg="add mod">
          <ac:chgData name="Do, Thanh" userId="6b5d8898-d400-4a1e-aaad-d7d38b7ffd62" providerId="ADAL" clId="{5FE6813C-B2B6-4B50-9899-9ACA0B3CFF06}" dt="2022-05-24T06:09:10.083" v="1296" actId="1076"/>
          <ac:cxnSpMkLst>
            <pc:docMk/>
            <pc:sldMk cId="1571108211" sldId="761"/>
            <ac:cxnSpMk id="18" creationId="{23F103E6-40AB-4787-BA72-2BECA4F58ED6}"/>
          </ac:cxnSpMkLst>
        </pc:cxnChg>
      </pc:sldChg>
      <pc:sldChg chg="addSp delSp modSp add mod modAnim modNotesTx">
        <pc:chgData name="Do, Thanh" userId="6b5d8898-d400-4a1e-aaad-d7d38b7ffd62" providerId="ADAL" clId="{5FE6813C-B2B6-4B50-9899-9ACA0B3CFF06}" dt="2022-05-25T06:18:46.495" v="12527"/>
        <pc:sldMkLst>
          <pc:docMk/>
          <pc:sldMk cId="2167714117" sldId="762"/>
        </pc:sldMkLst>
        <pc:spChg chg="del">
          <ac:chgData name="Do, Thanh" userId="6b5d8898-d400-4a1e-aaad-d7d38b7ffd62" providerId="ADAL" clId="{5FE6813C-B2B6-4B50-9899-9ACA0B3CFF06}" dt="2022-05-24T06:20:18.389" v="1835" actId="478"/>
          <ac:spMkLst>
            <pc:docMk/>
            <pc:sldMk cId="2167714117" sldId="762"/>
            <ac:spMk id="2" creationId="{ECAADB19-6B2C-4CCF-A090-036773361CC7}"/>
          </ac:spMkLst>
        </pc:spChg>
        <pc:spChg chg="mod">
          <ac:chgData name="Do, Thanh" userId="6b5d8898-d400-4a1e-aaad-d7d38b7ffd62" providerId="ADAL" clId="{5FE6813C-B2B6-4B50-9899-9ACA0B3CFF06}" dt="2022-05-25T06:18:25.249" v="12525" actId="1076"/>
          <ac:spMkLst>
            <pc:docMk/>
            <pc:sldMk cId="2167714117" sldId="762"/>
            <ac:spMk id="5" creationId="{712463C4-BA19-481D-A68F-661A7D8938E5}"/>
          </ac:spMkLst>
        </pc:spChg>
        <pc:spChg chg="del mod">
          <ac:chgData name="Do, Thanh" userId="6b5d8898-d400-4a1e-aaad-d7d38b7ffd62" providerId="ADAL" clId="{5FE6813C-B2B6-4B50-9899-9ACA0B3CFF06}" dt="2022-05-24T06:20:22.624" v="1838" actId="478"/>
          <ac:spMkLst>
            <pc:docMk/>
            <pc:sldMk cId="2167714117" sldId="762"/>
            <ac:spMk id="6" creationId="{55967B0E-1C00-4E03-A050-21EAA06D10C8}"/>
          </ac:spMkLst>
        </pc:spChg>
        <pc:spChg chg="del">
          <ac:chgData name="Do, Thanh" userId="6b5d8898-d400-4a1e-aaad-d7d38b7ffd62" providerId="ADAL" clId="{5FE6813C-B2B6-4B50-9899-9ACA0B3CFF06}" dt="2022-05-24T06:20:18.389" v="1835" actId="478"/>
          <ac:spMkLst>
            <pc:docMk/>
            <pc:sldMk cId="2167714117" sldId="762"/>
            <ac:spMk id="7" creationId="{F4310A3F-19FF-4A97-9A66-8B8D136A8488}"/>
          </ac:spMkLst>
        </pc:spChg>
        <pc:spChg chg="del">
          <ac:chgData name="Do, Thanh" userId="6b5d8898-d400-4a1e-aaad-d7d38b7ffd62" providerId="ADAL" clId="{5FE6813C-B2B6-4B50-9899-9ACA0B3CFF06}" dt="2022-05-24T06:20:18.389" v="1835" actId="478"/>
          <ac:spMkLst>
            <pc:docMk/>
            <pc:sldMk cId="2167714117" sldId="762"/>
            <ac:spMk id="9" creationId="{39166F21-508E-4D38-B896-67889FD66F14}"/>
          </ac:spMkLst>
        </pc:spChg>
        <pc:spChg chg="add mod">
          <ac:chgData name="Do, Thanh" userId="6b5d8898-d400-4a1e-aaad-d7d38b7ffd62" providerId="ADAL" clId="{5FE6813C-B2B6-4B50-9899-9ACA0B3CFF06}" dt="2022-05-24T06:38:40.808" v="2466" actId="1076"/>
          <ac:spMkLst>
            <pc:docMk/>
            <pc:sldMk cId="2167714117" sldId="762"/>
            <ac:spMk id="10" creationId="{5A222DA1-6302-43F2-B9B4-99542B1AF726}"/>
          </ac:spMkLst>
        </pc:spChg>
        <pc:spChg chg="del">
          <ac:chgData name="Do, Thanh" userId="6b5d8898-d400-4a1e-aaad-d7d38b7ffd62" providerId="ADAL" clId="{5FE6813C-B2B6-4B50-9899-9ACA0B3CFF06}" dt="2022-05-24T06:20:18.389" v="1835" actId="478"/>
          <ac:spMkLst>
            <pc:docMk/>
            <pc:sldMk cId="2167714117" sldId="762"/>
            <ac:spMk id="11" creationId="{8B9F8E75-0FFB-4419-8C41-75ABDFE19130}"/>
          </ac:spMkLst>
        </pc:spChg>
        <pc:spChg chg="del">
          <ac:chgData name="Do, Thanh" userId="6b5d8898-d400-4a1e-aaad-d7d38b7ffd62" providerId="ADAL" clId="{5FE6813C-B2B6-4B50-9899-9ACA0B3CFF06}" dt="2022-05-24T06:20:18.389" v="1835" actId="478"/>
          <ac:spMkLst>
            <pc:docMk/>
            <pc:sldMk cId="2167714117" sldId="762"/>
            <ac:spMk id="13" creationId="{34043D09-E164-43BD-B26E-1FC182E00687}"/>
          </ac:spMkLst>
        </pc:spChg>
        <pc:spChg chg="del">
          <ac:chgData name="Do, Thanh" userId="6b5d8898-d400-4a1e-aaad-d7d38b7ffd62" providerId="ADAL" clId="{5FE6813C-B2B6-4B50-9899-9ACA0B3CFF06}" dt="2022-05-24T06:20:18.389" v="1835" actId="478"/>
          <ac:spMkLst>
            <pc:docMk/>
            <pc:sldMk cId="2167714117" sldId="762"/>
            <ac:spMk id="15" creationId="{58BF5565-D873-473E-9D72-9331A5192366}"/>
          </ac:spMkLst>
        </pc:spChg>
        <pc:spChg chg="del">
          <ac:chgData name="Do, Thanh" userId="6b5d8898-d400-4a1e-aaad-d7d38b7ffd62" providerId="ADAL" clId="{5FE6813C-B2B6-4B50-9899-9ACA0B3CFF06}" dt="2022-05-24T06:20:18.389" v="1835" actId="478"/>
          <ac:spMkLst>
            <pc:docMk/>
            <pc:sldMk cId="2167714117" sldId="762"/>
            <ac:spMk id="16" creationId="{0793E62C-DE23-45B1-9ADC-FAB452D7FBF3}"/>
          </ac:spMkLst>
        </pc:spChg>
        <pc:spChg chg="add mod">
          <ac:chgData name="Do, Thanh" userId="6b5d8898-d400-4a1e-aaad-d7d38b7ffd62" providerId="ADAL" clId="{5FE6813C-B2B6-4B50-9899-9ACA0B3CFF06}" dt="2022-05-24T06:33:01.280" v="2000" actId="1076"/>
          <ac:spMkLst>
            <pc:docMk/>
            <pc:sldMk cId="2167714117" sldId="762"/>
            <ac:spMk id="20" creationId="{C79072DE-A22B-4047-9C52-02FB37FF62EB}"/>
          </ac:spMkLst>
        </pc:spChg>
        <pc:spChg chg="add mod">
          <ac:chgData name="Do, Thanh" userId="6b5d8898-d400-4a1e-aaad-d7d38b7ffd62" providerId="ADAL" clId="{5FE6813C-B2B6-4B50-9899-9ACA0B3CFF06}" dt="2022-05-24T06:33:32.552" v="2026" actId="1076"/>
          <ac:spMkLst>
            <pc:docMk/>
            <pc:sldMk cId="2167714117" sldId="762"/>
            <ac:spMk id="21" creationId="{796F0D50-CD83-434A-987A-D088B122FBED}"/>
          </ac:spMkLst>
        </pc:spChg>
        <pc:spChg chg="add mod">
          <ac:chgData name="Do, Thanh" userId="6b5d8898-d400-4a1e-aaad-d7d38b7ffd62" providerId="ADAL" clId="{5FE6813C-B2B6-4B50-9899-9ACA0B3CFF06}" dt="2022-05-24T06:33:25.402" v="2025" actId="14100"/>
          <ac:spMkLst>
            <pc:docMk/>
            <pc:sldMk cId="2167714117" sldId="762"/>
            <ac:spMk id="22" creationId="{2F0C814A-EA02-4952-A5B8-4D19EE76A389}"/>
          </ac:spMkLst>
        </pc:spChg>
        <pc:spChg chg="add del mod">
          <ac:chgData name="Do, Thanh" userId="6b5d8898-d400-4a1e-aaad-d7d38b7ffd62" providerId="ADAL" clId="{5FE6813C-B2B6-4B50-9899-9ACA0B3CFF06}" dt="2022-05-24T06:33:05.841" v="2002" actId="478"/>
          <ac:spMkLst>
            <pc:docMk/>
            <pc:sldMk cId="2167714117" sldId="762"/>
            <ac:spMk id="23" creationId="{2B966DB3-0EE7-4EAA-A2C3-622A792AEDD9}"/>
          </ac:spMkLst>
        </pc:spChg>
        <pc:spChg chg="add mod">
          <ac:chgData name="Do, Thanh" userId="6b5d8898-d400-4a1e-aaad-d7d38b7ffd62" providerId="ADAL" clId="{5FE6813C-B2B6-4B50-9899-9ACA0B3CFF06}" dt="2022-05-24T06:34:49.843" v="2394" actId="1076"/>
          <ac:spMkLst>
            <pc:docMk/>
            <pc:sldMk cId="2167714117" sldId="762"/>
            <ac:spMk id="30" creationId="{C758F6D1-2204-456D-AD44-910080E27E00}"/>
          </ac:spMkLst>
        </pc:spChg>
        <pc:spChg chg="add mod">
          <ac:chgData name="Do, Thanh" userId="6b5d8898-d400-4a1e-aaad-d7d38b7ffd62" providerId="ADAL" clId="{5FE6813C-B2B6-4B50-9899-9ACA0B3CFF06}" dt="2022-05-24T06:34:59.509" v="2423" actId="20577"/>
          <ac:spMkLst>
            <pc:docMk/>
            <pc:sldMk cId="2167714117" sldId="762"/>
            <ac:spMk id="31" creationId="{8BE14FCF-CF2A-484E-9E6D-0B6D743C928B}"/>
          </ac:spMkLst>
        </pc:spChg>
        <pc:spChg chg="add mod">
          <ac:chgData name="Do, Thanh" userId="6b5d8898-d400-4a1e-aaad-d7d38b7ffd62" providerId="ADAL" clId="{5FE6813C-B2B6-4B50-9899-9ACA0B3CFF06}" dt="2022-05-24T06:34:49.843" v="2394" actId="1076"/>
          <ac:spMkLst>
            <pc:docMk/>
            <pc:sldMk cId="2167714117" sldId="762"/>
            <ac:spMk id="32" creationId="{D035672B-88DF-4479-9040-C1D86399FE94}"/>
          </ac:spMkLst>
        </pc:spChg>
        <pc:spChg chg="add mod">
          <ac:chgData name="Do, Thanh" userId="6b5d8898-d400-4a1e-aaad-d7d38b7ffd62" providerId="ADAL" clId="{5FE6813C-B2B6-4B50-9899-9ACA0B3CFF06}" dt="2022-05-24T06:34:56.340" v="2414" actId="20577"/>
          <ac:spMkLst>
            <pc:docMk/>
            <pc:sldMk cId="2167714117" sldId="762"/>
            <ac:spMk id="33" creationId="{9A85EC3C-14AD-45C1-95C2-83ACB9BEDA16}"/>
          </ac:spMkLst>
        </pc:spChg>
        <pc:picChg chg="add del mod">
          <ac:chgData name="Do, Thanh" userId="6b5d8898-d400-4a1e-aaad-d7d38b7ffd62" providerId="ADAL" clId="{5FE6813C-B2B6-4B50-9899-9ACA0B3CFF06}" dt="2022-05-24T06:31:29.491" v="1884" actId="478"/>
          <ac:picMkLst>
            <pc:docMk/>
            <pc:sldMk cId="2167714117" sldId="762"/>
            <ac:picMk id="8" creationId="{DED7F26C-A01A-4184-A02D-9DF26B39F3CC}"/>
          </ac:picMkLst>
        </pc:picChg>
        <pc:cxnChg chg="del mod">
          <ac:chgData name="Do, Thanh" userId="6b5d8898-d400-4a1e-aaad-d7d38b7ffd62" providerId="ADAL" clId="{5FE6813C-B2B6-4B50-9899-9ACA0B3CFF06}" dt="2022-05-24T06:20:18.389" v="1835" actId="478"/>
          <ac:cxnSpMkLst>
            <pc:docMk/>
            <pc:sldMk cId="2167714117" sldId="762"/>
            <ac:cxnSpMk id="4" creationId="{B3983319-5700-4F06-B3DE-CC87FDE2339E}"/>
          </ac:cxnSpMkLst>
        </pc:cxnChg>
        <pc:cxnChg chg="del">
          <ac:chgData name="Do, Thanh" userId="6b5d8898-d400-4a1e-aaad-d7d38b7ffd62" providerId="ADAL" clId="{5FE6813C-B2B6-4B50-9899-9ACA0B3CFF06}" dt="2022-05-24T06:20:18.389" v="1835" actId="478"/>
          <ac:cxnSpMkLst>
            <pc:docMk/>
            <pc:sldMk cId="2167714117" sldId="762"/>
            <ac:cxnSpMk id="17" creationId="{D30AC91B-367A-4A68-A251-BB1C67E4C280}"/>
          </ac:cxnSpMkLst>
        </pc:cxnChg>
        <pc:cxnChg chg="del">
          <ac:chgData name="Do, Thanh" userId="6b5d8898-d400-4a1e-aaad-d7d38b7ffd62" providerId="ADAL" clId="{5FE6813C-B2B6-4B50-9899-9ACA0B3CFF06}" dt="2022-05-24T06:20:18.389" v="1835" actId="478"/>
          <ac:cxnSpMkLst>
            <pc:docMk/>
            <pc:sldMk cId="2167714117" sldId="762"/>
            <ac:cxnSpMk id="18" creationId="{23F103E6-40AB-4787-BA72-2BECA4F58ED6}"/>
          </ac:cxnSpMkLst>
        </pc:cxnChg>
        <pc:cxnChg chg="add mod">
          <ac:chgData name="Do, Thanh" userId="6b5d8898-d400-4a1e-aaad-d7d38b7ffd62" providerId="ADAL" clId="{5FE6813C-B2B6-4B50-9899-9ACA0B3CFF06}" dt="2022-05-24T06:33:25.402" v="2025" actId="14100"/>
          <ac:cxnSpMkLst>
            <pc:docMk/>
            <pc:sldMk cId="2167714117" sldId="762"/>
            <ac:cxnSpMk id="25" creationId="{ADE99B9A-7A17-40EB-94D5-06086ACB0B60}"/>
          </ac:cxnSpMkLst>
        </pc:cxnChg>
        <pc:cxnChg chg="add mod">
          <ac:chgData name="Do, Thanh" userId="6b5d8898-d400-4a1e-aaad-d7d38b7ffd62" providerId="ADAL" clId="{5FE6813C-B2B6-4B50-9899-9ACA0B3CFF06}" dt="2022-05-24T06:33:36.696" v="2027" actId="14100"/>
          <ac:cxnSpMkLst>
            <pc:docMk/>
            <pc:sldMk cId="2167714117" sldId="762"/>
            <ac:cxnSpMk id="26" creationId="{980DA768-98A6-4484-A37A-7C2AF4C2BD9A}"/>
          </ac:cxnSpMkLst>
        </pc:cxnChg>
        <pc:cxnChg chg="add mod">
          <ac:chgData name="Do, Thanh" userId="6b5d8898-d400-4a1e-aaad-d7d38b7ffd62" providerId="ADAL" clId="{5FE6813C-B2B6-4B50-9899-9ACA0B3CFF06}" dt="2022-05-24T06:34:49.843" v="2394" actId="1076"/>
          <ac:cxnSpMkLst>
            <pc:docMk/>
            <pc:sldMk cId="2167714117" sldId="762"/>
            <ac:cxnSpMk id="34" creationId="{CF813E33-C39F-407F-8973-82BBDA273049}"/>
          </ac:cxnSpMkLst>
        </pc:cxnChg>
        <pc:cxnChg chg="add mod">
          <ac:chgData name="Do, Thanh" userId="6b5d8898-d400-4a1e-aaad-d7d38b7ffd62" providerId="ADAL" clId="{5FE6813C-B2B6-4B50-9899-9ACA0B3CFF06}" dt="2022-05-24T06:34:49.843" v="2394" actId="1076"/>
          <ac:cxnSpMkLst>
            <pc:docMk/>
            <pc:sldMk cId="2167714117" sldId="762"/>
            <ac:cxnSpMk id="35" creationId="{CEBA3132-EA0D-4F73-95ED-656098D9B341}"/>
          </ac:cxnSpMkLst>
        </pc:cxnChg>
      </pc:sldChg>
      <pc:sldChg chg="addSp delSp modSp add mod modAnim modNotesTx">
        <pc:chgData name="Do, Thanh" userId="6b5d8898-d400-4a1e-aaad-d7d38b7ffd62" providerId="ADAL" clId="{5FE6813C-B2B6-4B50-9899-9ACA0B3CFF06}" dt="2022-05-25T06:20:04.239" v="12529"/>
        <pc:sldMkLst>
          <pc:docMk/>
          <pc:sldMk cId="8751556" sldId="763"/>
        </pc:sldMkLst>
        <pc:spChg chg="mod">
          <ac:chgData name="Do, Thanh" userId="6b5d8898-d400-4a1e-aaad-d7d38b7ffd62" providerId="ADAL" clId="{5FE6813C-B2B6-4B50-9899-9ACA0B3CFF06}" dt="2022-05-24T06:42:09.024" v="2604" actId="1076"/>
          <ac:spMkLst>
            <pc:docMk/>
            <pc:sldMk cId="8751556" sldId="763"/>
            <ac:spMk id="5" creationId="{712463C4-BA19-481D-A68F-661A7D8938E5}"/>
          </ac:spMkLst>
        </pc:spChg>
        <pc:spChg chg="add mod">
          <ac:chgData name="Do, Thanh" userId="6b5d8898-d400-4a1e-aaad-d7d38b7ffd62" providerId="ADAL" clId="{5FE6813C-B2B6-4B50-9899-9ACA0B3CFF06}" dt="2022-05-24T06:43:45.567" v="2733" actId="1076"/>
          <ac:spMkLst>
            <pc:docMk/>
            <pc:sldMk cId="8751556" sldId="763"/>
            <ac:spMk id="6" creationId="{FCC6183F-1E53-4F29-B10D-5F9C26E215D3}"/>
          </ac:spMkLst>
        </pc:spChg>
        <pc:spChg chg="add del mod">
          <ac:chgData name="Do, Thanh" userId="6b5d8898-d400-4a1e-aaad-d7d38b7ffd62" providerId="ADAL" clId="{5FE6813C-B2B6-4B50-9899-9ACA0B3CFF06}" dt="2022-05-24T06:42:02.986" v="2602" actId="767"/>
          <ac:spMkLst>
            <pc:docMk/>
            <pc:sldMk cId="8751556" sldId="763"/>
            <ac:spMk id="9" creationId="{7E4FCAD7-2C75-4E67-9C2E-678488470814}"/>
          </ac:spMkLst>
        </pc:spChg>
        <pc:spChg chg="mod">
          <ac:chgData name="Do, Thanh" userId="6b5d8898-d400-4a1e-aaad-d7d38b7ffd62" providerId="ADAL" clId="{5FE6813C-B2B6-4B50-9899-9ACA0B3CFF06}" dt="2022-05-24T06:43:45.567" v="2733" actId="1076"/>
          <ac:spMkLst>
            <pc:docMk/>
            <pc:sldMk cId="8751556" sldId="763"/>
            <ac:spMk id="10" creationId="{5A222DA1-6302-43F2-B9B4-99542B1AF726}"/>
          </ac:spMkLst>
        </pc:spChg>
        <pc:spChg chg="mod">
          <ac:chgData name="Do, Thanh" userId="6b5d8898-d400-4a1e-aaad-d7d38b7ffd62" providerId="ADAL" clId="{5FE6813C-B2B6-4B50-9899-9ACA0B3CFF06}" dt="2022-05-24T06:43:45.567" v="2733" actId="1076"/>
          <ac:spMkLst>
            <pc:docMk/>
            <pc:sldMk cId="8751556" sldId="763"/>
            <ac:spMk id="20" creationId="{C79072DE-A22B-4047-9C52-02FB37FF62EB}"/>
          </ac:spMkLst>
        </pc:spChg>
        <pc:spChg chg="del">
          <ac:chgData name="Do, Thanh" userId="6b5d8898-d400-4a1e-aaad-d7d38b7ffd62" providerId="ADAL" clId="{5FE6813C-B2B6-4B50-9899-9ACA0B3CFF06}" dt="2022-05-24T06:40:17.849" v="2535" actId="478"/>
          <ac:spMkLst>
            <pc:docMk/>
            <pc:sldMk cId="8751556" sldId="763"/>
            <ac:spMk id="21" creationId="{796F0D50-CD83-434A-987A-D088B122FBED}"/>
          </ac:spMkLst>
        </pc:spChg>
        <pc:spChg chg="mod">
          <ac:chgData name="Do, Thanh" userId="6b5d8898-d400-4a1e-aaad-d7d38b7ffd62" providerId="ADAL" clId="{5FE6813C-B2B6-4B50-9899-9ACA0B3CFF06}" dt="2022-05-24T06:43:45.567" v="2733" actId="1076"/>
          <ac:spMkLst>
            <pc:docMk/>
            <pc:sldMk cId="8751556" sldId="763"/>
            <ac:spMk id="22" creationId="{2F0C814A-EA02-4952-A5B8-4D19EE76A389}"/>
          </ac:spMkLst>
        </pc:spChg>
        <pc:spChg chg="add mod">
          <ac:chgData name="Do, Thanh" userId="6b5d8898-d400-4a1e-aaad-d7d38b7ffd62" providerId="ADAL" clId="{5FE6813C-B2B6-4B50-9899-9ACA0B3CFF06}" dt="2022-05-24T06:43:45.567" v="2733" actId="1076"/>
          <ac:spMkLst>
            <pc:docMk/>
            <pc:sldMk cId="8751556" sldId="763"/>
            <ac:spMk id="23" creationId="{762F62F2-C16A-4BDB-9917-7A5D9DE57D65}"/>
          </ac:spMkLst>
        </pc:spChg>
        <pc:spChg chg="add mod">
          <ac:chgData name="Do, Thanh" userId="6b5d8898-d400-4a1e-aaad-d7d38b7ffd62" providerId="ADAL" clId="{5FE6813C-B2B6-4B50-9899-9ACA0B3CFF06}" dt="2022-05-24T06:43:45.567" v="2733" actId="1076"/>
          <ac:spMkLst>
            <pc:docMk/>
            <pc:sldMk cId="8751556" sldId="763"/>
            <ac:spMk id="27" creationId="{1A06D811-5777-4771-BACC-7FB7BDBA051C}"/>
          </ac:spMkLst>
        </pc:spChg>
        <pc:spChg chg="del">
          <ac:chgData name="Do, Thanh" userId="6b5d8898-d400-4a1e-aaad-d7d38b7ffd62" providerId="ADAL" clId="{5FE6813C-B2B6-4B50-9899-9ACA0B3CFF06}" dt="2022-05-24T06:41:52.052" v="2595" actId="478"/>
          <ac:spMkLst>
            <pc:docMk/>
            <pc:sldMk cId="8751556" sldId="763"/>
            <ac:spMk id="30" creationId="{C758F6D1-2204-456D-AD44-910080E27E00}"/>
          </ac:spMkLst>
        </pc:spChg>
        <pc:spChg chg="del">
          <ac:chgData name="Do, Thanh" userId="6b5d8898-d400-4a1e-aaad-d7d38b7ffd62" providerId="ADAL" clId="{5FE6813C-B2B6-4B50-9899-9ACA0B3CFF06}" dt="2022-05-24T06:41:52.052" v="2595" actId="478"/>
          <ac:spMkLst>
            <pc:docMk/>
            <pc:sldMk cId="8751556" sldId="763"/>
            <ac:spMk id="31" creationId="{8BE14FCF-CF2A-484E-9E6D-0B6D743C928B}"/>
          </ac:spMkLst>
        </pc:spChg>
        <pc:spChg chg="del">
          <ac:chgData name="Do, Thanh" userId="6b5d8898-d400-4a1e-aaad-d7d38b7ffd62" providerId="ADAL" clId="{5FE6813C-B2B6-4B50-9899-9ACA0B3CFF06}" dt="2022-05-24T06:41:52.842" v="2596" actId="478"/>
          <ac:spMkLst>
            <pc:docMk/>
            <pc:sldMk cId="8751556" sldId="763"/>
            <ac:spMk id="32" creationId="{D035672B-88DF-4479-9040-C1D86399FE94}"/>
          </ac:spMkLst>
        </pc:spChg>
        <pc:spChg chg="del">
          <ac:chgData name="Do, Thanh" userId="6b5d8898-d400-4a1e-aaad-d7d38b7ffd62" providerId="ADAL" clId="{5FE6813C-B2B6-4B50-9899-9ACA0B3CFF06}" dt="2022-05-24T06:41:53.665" v="2597" actId="478"/>
          <ac:spMkLst>
            <pc:docMk/>
            <pc:sldMk cId="8751556" sldId="763"/>
            <ac:spMk id="33" creationId="{9A85EC3C-14AD-45C1-95C2-83ACB9BEDA16}"/>
          </ac:spMkLst>
        </pc:spChg>
        <pc:cxnChg chg="mod">
          <ac:chgData name="Do, Thanh" userId="6b5d8898-d400-4a1e-aaad-d7d38b7ffd62" providerId="ADAL" clId="{5FE6813C-B2B6-4B50-9899-9ACA0B3CFF06}" dt="2022-05-24T06:43:45.567" v="2733" actId="1076"/>
          <ac:cxnSpMkLst>
            <pc:docMk/>
            <pc:sldMk cId="8751556" sldId="763"/>
            <ac:cxnSpMk id="25" creationId="{ADE99B9A-7A17-40EB-94D5-06086ACB0B60}"/>
          </ac:cxnSpMkLst>
        </pc:cxnChg>
        <pc:cxnChg chg="del mod">
          <ac:chgData name="Do, Thanh" userId="6b5d8898-d400-4a1e-aaad-d7d38b7ffd62" providerId="ADAL" clId="{5FE6813C-B2B6-4B50-9899-9ACA0B3CFF06}" dt="2022-05-24T06:40:18.594" v="2536" actId="478"/>
          <ac:cxnSpMkLst>
            <pc:docMk/>
            <pc:sldMk cId="8751556" sldId="763"/>
            <ac:cxnSpMk id="26" creationId="{980DA768-98A6-4484-A37A-7C2AF4C2BD9A}"/>
          </ac:cxnSpMkLst>
        </pc:cxnChg>
        <pc:cxnChg chg="del mod">
          <ac:chgData name="Do, Thanh" userId="6b5d8898-d400-4a1e-aaad-d7d38b7ffd62" providerId="ADAL" clId="{5FE6813C-B2B6-4B50-9899-9ACA0B3CFF06}" dt="2022-05-24T06:41:52.052" v="2595" actId="478"/>
          <ac:cxnSpMkLst>
            <pc:docMk/>
            <pc:sldMk cId="8751556" sldId="763"/>
            <ac:cxnSpMk id="34" creationId="{CF813E33-C39F-407F-8973-82BBDA273049}"/>
          </ac:cxnSpMkLst>
        </pc:cxnChg>
        <pc:cxnChg chg="del">
          <ac:chgData name="Do, Thanh" userId="6b5d8898-d400-4a1e-aaad-d7d38b7ffd62" providerId="ADAL" clId="{5FE6813C-B2B6-4B50-9899-9ACA0B3CFF06}" dt="2022-05-24T06:41:52.052" v="2595" actId="478"/>
          <ac:cxnSpMkLst>
            <pc:docMk/>
            <pc:sldMk cId="8751556" sldId="763"/>
            <ac:cxnSpMk id="35" creationId="{CEBA3132-EA0D-4F73-95ED-656098D9B341}"/>
          </ac:cxnSpMkLst>
        </pc:cxnChg>
      </pc:sldChg>
      <pc:sldChg chg="addSp delSp modSp add mod modAnim modNotesTx">
        <pc:chgData name="Do, Thanh" userId="6b5d8898-d400-4a1e-aaad-d7d38b7ffd62" providerId="ADAL" clId="{5FE6813C-B2B6-4B50-9899-9ACA0B3CFF06}" dt="2022-05-25T06:21:24.358" v="12530"/>
        <pc:sldMkLst>
          <pc:docMk/>
          <pc:sldMk cId="2357670708" sldId="764"/>
        </pc:sldMkLst>
        <pc:spChg chg="del">
          <ac:chgData name="Do, Thanh" userId="6b5d8898-d400-4a1e-aaad-d7d38b7ffd62" providerId="ADAL" clId="{5FE6813C-B2B6-4B50-9899-9ACA0B3CFF06}" dt="2022-05-24T06:51:32.711" v="2735" actId="478"/>
          <ac:spMkLst>
            <pc:docMk/>
            <pc:sldMk cId="2357670708" sldId="764"/>
            <ac:spMk id="6" creationId="{FCC6183F-1E53-4F29-B10D-5F9C26E215D3}"/>
          </ac:spMkLst>
        </pc:spChg>
        <pc:spChg chg="del">
          <ac:chgData name="Do, Thanh" userId="6b5d8898-d400-4a1e-aaad-d7d38b7ffd62" providerId="ADAL" clId="{5FE6813C-B2B6-4B50-9899-9ACA0B3CFF06}" dt="2022-05-24T06:51:35.230" v="2736" actId="478"/>
          <ac:spMkLst>
            <pc:docMk/>
            <pc:sldMk cId="2357670708" sldId="764"/>
            <ac:spMk id="10" creationId="{5A222DA1-6302-43F2-B9B4-99542B1AF726}"/>
          </ac:spMkLst>
        </pc:spChg>
        <pc:spChg chg="del">
          <ac:chgData name="Do, Thanh" userId="6b5d8898-d400-4a1e-aaad-d7d38b7ffd62" providerId="ADAL" clId="{5FE6813C-B2B6-4B50-9899-9ACA0B3CFF06}" dt="2022-05-24T06:51:32.711" v="2735" actId="478"/>
          <ac:spMkLst>
            <pc:docMk/>
            <pc:sldMk cId="2357670708" sldId="764"/>
            <ac:spMk id="20" creationId="{C79072DE-A22B-4047-9C52-02FB37FF62EB}"/>
          </ac:spMkLst>
        </pc:spChg>
        <pc:spChg chg="del">
          <ac:chgData name="Do, Thanh" userId="6b5d8898-d400-4a1e-aaad-d7d38b7ffd62" providerId="ADAL" clId="{5FE6813C-B2B6-4B50-9899-9ACA0B3CFF06}" dt="2022-05-24T06:51:32.711" v="2735" actId="478"/>
          <ac:spMkLst>
            <pc:docMk/>
            <pc:sldMk cId="2357670708" sldId="764"/>
            <ac:spMk id="22" creationId="{2F0C814A-EA02-4952-A5B8-4D19EE76A389}"/>
          </ac:spMkLst>
        </pc:spChg>
        <pc:spChg chg="del">
          <ac:chgData name="Do, Thanh" userId="6b5d8898-d400-4a1e-aaad-d7d38b7ffd62" providerId="ADAL" clId="{5FE6813C-B2B6-4B50-9899-9ACA0B3CFF06}" dt="2022-05-24T06:51:32.711" v="2735" actId="478"/>
          <ac:spMkLst>
            <pc:docMk/>
            <pc:sldMk cId="2357670708" sldId="764"/>
            <ac:spMk id="23" creationId="{762F62F2-C16A-4BDB-9917-7A5D9DE57D65}"/>
          </ac:spMkLst>
        </pc:spChg>
        <pc:spChg chg="del">
          <ac:chgData name="Do, Thanh" userId="6b5d8898-d400-4a1e-aaad-d7d38b7ffd62" providerId="ADAL" clId="{5FE6813C-B2B6-4B50-9899-9ACA0B3CFF06}" dt="2022-05-24T06:51:32.711" v="2735" actId="478"/>
          <ac:spMkLst>
            <pc:docMk/>
            <pc:sldMk cId="2357670708" sldId="764"/>
            <ac:spMk id="27" creationId="{1A06D811-5777-4771-BACC-7FB7BDBA051C}"/>
          </ac:spMkLst>
        </pc:spChg>
        <pc:picChg chg="add mod">
          <ac:chgData name="Do, Thanh" userId="6b5d8898-d400-4a1e-aaad-d7d38b7ffd62" providerId="ADAL" clId="{5FE6813C-B2B6-4B50-9899-9ACA0B3CFF06}" dt="2022-05-24T06:51:41.434" v="2739" actId="1076"/>
          <ac:picMkLst>
            <pc:docMk/>
            <pc:sldMk cId="2357670708" sldId="764"/>
            <ac:picMk id="3" creationId="{4D568C48-ABB4-4912-BDFB-CA082B79C65D}"/>
          </ac:picMkLst>
        </pc:picChg>
        <pc:cxnChg chg="del mod">
          <ac:chgData name="Do, Thanh" userId="6b5d8898-d400-4a1e-aaad-d7d38b7ffd62" providerId="ADAL" clId="{5FE6813C-B2B6-4B50-9899-9ACA0B3CFF06}" dt="2022-05-24T06:51:32.711" v="2735" actId="478"/>
          <ac:cxnSpMkLst>
            <pc:docMk/>
            <pc:sldMk cId="2357670708" sldId="764"/>
            <ac:cxnSpMk id="25" creationId="{ADE99B9A-7A17-40EB-94D5-06086ACB0B60}"/>
          </ac:cxnSpMkLst>
        </pc:cxnChg>
      </pc:sldChg>
      <pc:sldChg chg="addSp delSp modSp add mod modAnim modNotesTx">
        <pc:chgData name="Do, Thanh" userId="6b5d8898-d400-4a1e-aaad-d7d38b7ffd62" providerId="ADAL" clId="{5FE6813C-B2B6-4B50-9899-9ACA0B3CFF06}" dt="2022-05-30T09:17:06.211" v="13033"/>
        <pc:sldMkLst>
          <pc:docMk/>
          <pc:sldMk cId="2274516870" sldId="765"/>
        </pc:sldMkLst>
        <pc:spChg chg="add del mod">
          <ac:chgData name="Do, Thanh" userId="6b5d8898-d400-4a1e-aaad-d7d38b7ffd62" providerId="ADAL" clId="{5FE6813C-B2B6-4B50-9899-9ACA0B3CFF06}" dt="2022-05-24T07:19:03.366" v="2850" actId="478"/>
          <ac:spMkLst>
            <pc:docMk/>
            <pc:sldMk cId="2274516870" sldId="765"/>
            <ac:spMk id="2" creationId="{550E7C65-B045-41E7-9C40-5720FC3F942C}"/>
          </ac:spMkLst>
        </pc:spChg>
        <pc:spChg chg="mod">
          <ac:chgData name="Do, Thanh" userId="6b5d8898-d400-4a1e-aaad-d7d38b7ffd62" providerId="ADAL" clId="{5FE6813C-B2B6-4B50-9899-9ACA0B3CFF06}" dt="2022-05-24T07:19:00.631" v="2849" actId="20577"/>
          <ac:spMkLst>
            <pc:docMk/>
            <pc:sldMk cId="2274516870" sldId="765"/>
            <ac:spMk id="5" creationId="{712463C4-BA19-481D-A68F-661A7D8938E5}"/>
          </ac:spMkLst>
        </pc:spChg>
        <pc:picChg chg="del">
          <ac:chgData name="Do, Thanh" userId="6b5d8898-d400-4a1e-aaad-d7d38b7ffd62" providerId="ADAL" clId="{5FE6813C-B2B6-4B50-9899-9ACA0B3CFF06}" dt="2022-05-24T07:07:29.809" v="2741" actId="478"/>
          <ac:picMkLst>
            <pc:docMk/>
            <pc:sldMk cId="2274516870" sldId="765"/>
            <ac:picMk id="3" creationId="{4D568C48-ABB4-4912-BDFB-CA082B79C65D}"/>
          </ac:picMkLst>
        </pc:picChg>
        <pc:picChg chg="add del mod">
          <ac:chgData name="Do, Thanh" userId="6b5d8898-d400-4a1e-aaad-d7d38b7ffd62" providerId="ADAL" clId="{5FE6813C-B2B6-4B50-9899-9ACA0B3CFF06}" dt="2022-05-24T07:22:26.575" v="2854" actId="22"/>
          <ac:picMkLst>
            <pc:docMk/>
            <pc:sldMk cId="2274516870" sldId="765"/>
            <ac:picMk id="6" creationId="{C1EA2CE9-10B0-4B60-97F5-20DEC7136437}"/>
          </ac:picMkLst>
        </pc:picChg>
        <pc:picChg chg="add del mod">
          <ac:chgData name="Do, Thanh" userId="6b5d8898-d400-4a1e-aaad-d7d38b7ffd62" providerId="ADAL" clId="{5FE6813C-B2B6-4B50-9899-9ACA0B3CFF06}" dt="2022-05-24T07:24:37.436" v="2884" actId="478"/>
          <ac:picMkLst>
            <pc:docMk/>
            <pc:sldMk cId="2274516870" sldId="765"/>
            <ac:picMk id="8" creationId="{86003704-B871-43CC-8160-5F4642DDA768}"/>
          </ac:picMkLst>
        </pc:picChg>
        <pc:picChg chg="add mod">
          <ac:chgData name="Do, Thanh" userId="6b5d8898-d400-4a1e-aaad-d7d38b7ffd62" providerId="ADAL" clId="{5FE6813C-B2B6-4B50-9899-9ACA0B3CFF06}" dt="2022-05-24T07:24:45.526" v="2888" actId="1076"/>
          <ac:picMkLst>
            <pc:docMk/>
            <pc:sldMk cId="2274516870" sldId="765"/>
            <ac:picMk id="10" creationId="{25DD9534-BF89-46F2-A860-900A3DAE24FE}"/>
          </ac:picMkLst>
        </pc:picChg>
      </pc:sldChg>
      <pc:sldChg chg="addSp delSp modSp add mod modAnim modNotesTx">
        <pc:chgData name="Do, Thanh" userId="6b5d8898-d400-4a1e-aaad-d7d38b7ffd62" providerId="ADAL" clId="{5FE6813C-B2B6-4B50-9899-9ACA0B3CFF06}" dt="2022-05-30T09:17:09.634" v="13034"/>
        <pc:sldMkLst>
          <pc:docMk/>
          <pc:sldMk cId="4173845509" sldId="766"/>
        </pc:sldMkLst>
        <pc:picChg chg="add del mod">
          <ac:chgData name="Do, Thanh" userId="6b5d8898-d400-4a1e-aaad-d7d38b7ffd62" providerId="ADAL" clId="{5FE6813C-B2B6-4B50-9899-9ACA0B3CFF06}" dt="2022-05-24T07:27:17.770" v="3094" actId="478"/>
          <ac:picMkLst>
            <pc:docMk/>
            <pc:sldMk cId="4173845509" sldId="766"/>
            <ac:picMk id="3" creationId="{D7933B4F-569C-4304-8B90-60C56B406E38}"/>
          </ac:picMkLst>
        </pc:picChg>
        <pc:picChg chg="add mod">
          <ac:chgData name="Do, Thanh" userId="6b5d8898-d400-4a1e-aaad-d7d38b7ffd62" providerId="ADAL" clId="{5FE6813C-B2B6-4B50-9899-9ACA0B3CFF06}" dt="2022-05-24T07:27:22.702" v="3096" actId="1076"/>
          <ac:picMkLst>
            <pc:docMk/>
            <pc:sldMk cId="4173845509" sldId="766"/>
            <ac:picMk id="6" creationId="{314EDE01-E244-464E-9469-30BAA9288378}"/>
          </ac:picMkLst>
        </pc:picChg>
        <pc:picChg chg="del">
          <ac:chgData name="Do, Thanh" userId="6b5d8898-d400-4a1e-aaad-d7d38b7ffd62" providerId="ADAL" clId="{5FE6813C-B2B6-4B50-9899-9ACA0B3CFF06}" dt="2022-05-24T07:26:13.936" v="3090" actId="478"/>
          <ac:picMkLst>
            <pc:docMk/>
            <pc:sldMk cId="4173845509" sldId="766"/>
            <ac:picMk id="10" creationId="{25DD9534-BF89-46F2-A860-900A3DAE24FE}"/>
          </ac:picMkLst>
        </pc:picChg>
      </pc:sldChg>
      <pc:sldChg chg="addSp delSp modSp add mod modAnim">
        <pc:chgData name="Do, Thanh" userId="6b5d8898-d400-4a1e-aaad-d7d38b7ffd62" providerId="ADAL" clId="{5FE6813C-B2B6-4B50-9899-9ACA0B3CFF06}" dt="2022-05-25T06:28:06.242" v="12532"/>
        <pc:sldMkLst>
          <pc:docMk/>
          <pc:sldMk cId="2733485053" sldId="767"/>
        </pc:sldMkLst>
        <pc:spChg chg="add mod">
          <ac:chgData name="Do, Thanh" userId="6b5d8898-d400-4a1e-aaad-d7d38b7ffd62" providerId="ADAL" clId="{5FE6813C-B2B6-4B50-9899-9ACA0B3CFF06}" dt="2022-05-24T07:47:00.482" v="3271" actId="1076"/>
          <ac:spMkLst>
            <pc:docMk/>
            <pc:sldMk cId="2733485053" sldId="767"/>
            <ac:spMk id="4" creationId="{EFE24A97-2AFD-455B-B181-0C2D8940C1ED}"/>
          </ac:spMkLst>
        </pc:spChg>
        <pc:spChg chg="mod">
          <ac:chgData name="Do, Thanh" userId="6b5d8898-d400-4a1e-aaad-d7d38b7ffd62" providerId="ADAL" clId="{5FE6813C-B2B6-4B50-9899-9ACA0B3CFF06}" dt="2022-05-24T07:34:08.505" v="3119" actId="20577"/>
          <ac:spMkLst>
            <pc:docMk/>
            <pc:sldMk cId="2733485053" sldId="767"/>
            <ac:spMk id="5" creationId="{712463C4-BA19-481D-A68F-661A7D8938E5}"/>
          </ac:spMkLst>
        </pc:spChg>
        <pc:spChg chg="add mod">
          <ac:chgData name="Do, Thanh" userId="6b5d8898-d400-4a1e-aaad-d7d38b7ffd62" providerId="ADAL" clId="{5FE6813C-B2B6-4B50-9899-9ACA0B3CFF06}" dt="2022-05-24T07:47:00.482" v="3271" actId="1076"/>
          <ac:spMkLst>
            <pc:docMk/>
            <pc:sldMk cId="2733485053" sldId="767"/>
            <ac:spMk id="7" creationId="{29A65E9A-51D6-418D-B377-2AE436F4056F}"/>
          </ac:spMkLst>
        </pc:spChg>
        <pc:spChg chg="add mod">
          <ac:chgData name="Do, Thanh" userId="6b5d8898-d400-4a1e-aaad-d7d38b7ffd62" providerId="ADAL" clId="{5FE6813C-B2B6-4B50-9899-9ACA0B3CFF06}" dt="2022-05-24T07:47:00.482" v="3271" actId="1076"/>
          <ac:spMkLst>
            <pc:docMk/>
            <pc:sldMk cId="2733485053" sldId="767"/>
            <ac:spMk id="8" creationId="{9B856192-C593-4163-A621-1392447C2A66}"/>
          </ac:spMkLst>
        </pc:spChg>
        <pc:spChg chg="add mod">
          <ac:chgData name="Do, Thanh" userId="6b5d8898-d400-4a1e-aaad-d7d38b7ffd62" providerId="ADAL" clId="{5FE6813C-B2B6-4B50-9899-9ACA0B3CFF06}" dt="2022-05-24T07:47:00.482" v="3271" actId="1076"/>
          <ac:spMkLst>
            <pc:docMk/>
            <pc:sldMk cId="2733485053" sldId="767"/>
            <ac:spMk id="9" creationId="{8393A35E-6C47-416D-9FC0-013C561F3542}"/>
          </ac:spMkLst>
        </pc:spChg>
        <pc:spChg chg="add mod">
          <ac:chgData name="Do, Thanh" userId="6b5d8898-d400-4a1e-aaad-d7d38b7ffd62" providerId="ADAL" clId="{5FE6813C-B2B6-4B50-9899-9ACA0B3CFF06}" dt="2022-05-24T07:47:00.482" v="3271" actId="1076"/>
          <ac:spMkLst>
            <pc:docMk/>
            <pc:sldMk cId="2733485053" sldId="767"/>
            <ac:spMk id="10" creationId="{2F47F863-9542-487B-AD8C-2FB651169C7F}"/>
          </ac:spMkLst>
        </pc:spChg>
        <pc:spChg chg="add del mod">
          <ac:chgData name="Do, Thanh" userId="6b5d8898-d400-4a1e-aaad-d7d38b7ffd62" providerId="ADAL" clId="{5FE6813C-B2B6-4B50-9899-9ACA0B3CFF06}" dt="2022-05-24T07:46:50.425" v="3266" actId="478"/>
          <ac:spMkLst>
            <pc:docMk/>
            <pc:sldMk cId="2733485053" sldId="767"/>
            <ac:spMk id="13" creationId="{C609561A-85DC-4F71-BBB9-91B118C2F3F4}"/>
          </ac:spMkLst>
        </pc:spChg>
        <pc:spChg chg="add del mod">
          <ac:chgData name="Do, Thanh" userId="6b5d8898-d400-4a1e-aaad-d7d38b7ffd62" providerId="ADAL" clId="{5FE6813C-B2B6-4B50-9899-9ACA0B3CFF06}" dt="2022-05-24T07:47:36.615" v="3383" actId="478"/>
          <ac:spMkLst>
            <pc:docMk/>
            <pc:sldMk cId="2733485053" sldId="767"/>
            <ac:spMk id="16" creationId="{EB5F2BAC-94BF-4F07-B1FB-FB12B5F455F6}"/>
          </ac:spMkLst>
        </pc:spChg>
        <pc:picChg chg="del">
          <ac:chgData name="Do, Thanh" userId="6b5d8898-d400-4a1e-aaad-d7d38b7ffd62" providerId="ADAL" clId="{5FE6813C-B2B6-4B50-9899-9ACA0B3CFF06}" dt="2022-05-24T07:33:49.404" v="3098" actId="478"/>
          <ac:picMkLst>
            <pc:docMk/>
            <pc:sldMk cId="2733485053" sldId="767"/>
            <ac:picMk id="6" creationId="{314EDE01-E244-464E-9469-30BAA9288378}"/>
          </ac:picMkLst>
        </pc:picChg>
        <pc:picChg chg="add mod">
          <ac:chgData name="Do, Thanh" userId="6b5d8898-d400-4a1e-aaad-d7d38b7ffd62" providerId="ADAL" clId="{5FE6813C-B2B6-4B50-9899-9ACA0B3CFF06}" dt="2022-05-24T07:46:56.305" v="3270" actId="1076"/>
          <ac:picMkLst>
            <pc:docMk/>
            <pc:sldMk cId="2733485053" sldId="767"/>
            <ac:picMk id="15" creationId="{257284E1-D6A5-4835-B74E-2C7C4661CCC2}"/>
          </ac:picMkLst>
        </pc:picChg>
        <pc:cxnChg chg="add mod">
          <ac:chgData name="Do, Thanh" userId="6b5d8898-d400-4a1e-aaad-d7d38b7ffd62" providerId="ADAL" clId="{5FE6813C-B2B6-4B50-9899-9ACA0B3CFF06}" dt="2022-05-24T07:47:00.482" v="3271" actId="1076"/>
          <ac:cxnSpMkLst>
            <pc:docMk/>
            <pc:sldMk cId="2733485053" sldId="767"/>
            <ac:cxnSpMk id="3" creationId="{50562F19-10F7-414C-902E-1C888230900B}"/>
          </ac:cxnSpMkLst>
        </pc:cxnChg>
        <pc:cxnChg chg="add mod">
          <ac:chgData name="Do, Thanh" userId="6b5d8898-d400-4a1e-aaad-d7d38b7ffd62" providerId="ADAL" clId="{5FE6813C-B2B6-4B50-9899-9ACA0B3CFF06}" dt="2022-05-24T07:47:00.482" v="3271" actId="1076"/>
          <ac:cxnSpMkLst>
            <pc:docMk/>
            <pc:sldMk cId="2733485053" sldId="767"/>
            <ac:cxnSpMk id="11" creationId="{779DA78D-475A-4821-A796-4490467E8829}"/>
          </ac:cxnSpMkLst>
        </pc:cxnChg>
        <pc:cxnChg chg="add mod">
          <ac:chgData name="Do, Thanh" userId="6b5d8898-d400-4a1e-aaad-d7d38b7ffd62" providerId="ADAL" clId="{5FE6813C-B2B6-4B50-9899-9ACA0B3CFF06}" dt="2022-05-24T07:47:00.482" v="3271" actId="1076"/>
          <ac:cxnSpMkLst>
            <pc:docMk/>
            <pc:sldMk cId="2733485053" sldId="767"/>
            <ac:cxnSpMk id="12" creationId="{A400C938-2AB7-4158-B688-5FCCA2E83329}"/>
          </ac:cxnSpMkLst>
        </pc:cxnChg>
      </pc:sldChg>
      <pc:sldChg chg="addSp delSp modSp add mod modAnim">
        <pc:chgData name="Do, Thanh" userId="6b5d8898-d400-4a1e-aaad-d7d38b7ffd62" providerId="ADAL" clId="{5FE6813C-B2B6-4B50-9899-9ACA0B3CFF06}" dt="2022-05-30T09:17:14.231" v="13035"/>
        <pc:sldMkLst>
          <pc:docMk/>
          <pc:sldMk cId="3312071533" sldId="768"/>
        </pc:sldMkLst>
        <pc:spChg chg="del">
          <ac:chgData name="Do, Thanh" userId="6b5d8898-d400-4a1e-aaad-d7d38b7ffd62" providerId="ADAL" clId="{5FE6813C-B2B6-4B50-9899-9ACA0B3CFF06}" dt="2022-05-24T07:38:02.293" v="3170" actId="478"/>
          <ac:spMkLst>
            <pc:docMk/>
            <pc:sldMk cId="3312071533" sldId="768"/>
            <ac:spMk id="4" creationId="{EFE24A97-2AFD-455B-B181-0C2D8940C1ED}"/>
          </ac:spMkLst>
        </pc:spChg>
        <pc:spChg chg="mod">
          <ac:chgData name="Do, Thanh" userId="6b5d8898-d400-4a1e-aaad-d7d38b7ffd62" providerId="ADAL" clId="{5FE6813C-B2B6-4B50-9899-9ACA0B3CFF06}" dt="2022-05-24T07:39:56.342" v="3182" actId="1076"/>
          <ac:spMkLst>
            <pc:docMk/>
            <pc:sldMk cId="3312071533" sldId="768"/>
            <ac:spMk id="5" creationId="{712463C4-BA19-481D-A68F-661A7D8938E5}"/>
          </ac:spMkLst>
        </pc:spChg>
        <pc:spChg chg="del">
          <ac:chgData name="Do, Thanh" userId="6b5d8898-d400-4a1e-aaad-d7d38b7ffd62" providerId="ADAL" clId="{5FE6813C-B2B6-4B50-9899-9ACA0B3CFF06}" dt="2022-05-24T07:38:02.293" v="3170" actId="478"/>
          <ac:spMkLst>
            <pc:docMk/>
            <pc:sldMk cId="3312071533" sldId="768"/>
            <ac:spMk id="7" creationId="{29A65E9A-51D6-418D-B377-2AE436F4056F}"/>
          </ac:spMkLst>
        </pc:spChg>
        <pc:spChg chg="del">
          <ac:chgData name="Do, Thanh" userId="6b5d8898-d400-4a1e-aaad-d7d38b7ffd62" providerId="ADAL" clId="{5FE6813C-B2B6-4B50-9899-9ACA0B3CFF06}" dt="2022-05-24T07:38:02.293" v="3170" actId="478"/>
          <ac:spMkLst>
            <pc:docMk/>
            <pc:sldMk cId="3312071533" sldId="768"/>
            <ac:spMk id="8" creationId="{9B856192-C593-4163-A621-1392447C2A66}"/>
          </ac:spMkLst>
        </pc:spChg>
        <pc:spChg chg="del">
          <ac:chgData name="Do, Thanh" userId="6b5d8898-d400-4a1e-aaad-d7d38b7ffd62" providerId="ADAL" clId="{5FE6813C-B2B6-4B50-9899-9ACA0B3CFF06}" dt="2022-05-24T07:38:02.293" v="3170" actId="478"/>
          <ac:spMkLst>
            <pc:docMk/>
            <pc:sldMk cId="3312071533" sldId="768"/>
            <ac:spMk id="9" creationId="{8393A35E-6C47-416D-9FC0-013C561F3542}"/>
          </ac:spMkLst>
        </pc:spChg>
        <pc:spChg chg="del">
          <ac:chgData name="Do, Thanh" userId="6b5d8898-d400-4a1e-aaad-d7d38b7ffd62" providerId="ADAL" clId="{5FE6813C-B2B6-4B50-9899-9ACA0B3CFF06}" dt="2022-05-24T07:38:02.293" v="3170" actId="478"/>
          <ac:spMkLst>
            <pc:docMk/>
            <pc:sldMk cId="3312071533" sldId="768"/>
            <ac:spMk id="10" creationId="{2F47F863-9542-487B-AD8C-2FB651169C7F}"/>
          </ac:spMkLst>
        </pc:spChg>
        <pc:spChg chg="add del mod">
          <ac:chgData name="Do, Thanh" userId="6b5d8898-d400-4a1e-aaad-d7d38b7ffd62" providerId="ADAL" clId="{5FE6813C-B2B6-4B50-9899-9ACA0B3CFF06}" dt="2022-05-24T07:39:57.848" v="3183" actId="478"/>
          <ac:spMkLst>
            <pc:docMk/>
            <pc:sldMk cId="3312071533" sldId="768"/>
            <ac:spMk id="13" creationId="{0EA4E8A2-F53B-4C5C-93EF-E6B3ADBCE422}"/>
          </ac:spMkLst>
        </pc:spChg>
        <pc:spChg chg="add del mod">
          <ac:chgData name="Do, Thanh" userId="6b5d8898-d400-4a1e-aaad-d7d38b7ffd62" providerId="ADAL" clId="{5FE6813C-B2B6-4B50-9899-9ACA0B3CFF06}" dt="2022-05-24T07:39:15.934" v="3174" actId="478"/>
          <ac:spMkLst>
            <pc:docMk/>
            <pc:sldMk cId="3312071533" sldId="768"/>
            <ac:spMk id="14" creationId="{295CE15E-AA54-4AD2-81BC-0441FA5B82E9}"/>
          </ac:spMkLst>
        </pc:spChg>
        <pc:spChg chg="add del mod">
          <ac:chgData name="Do, Thanh" userId="6b5d8898-d400-4a1e-aaad-d7d38b7ffd62" providerId="ADAL" clId="{5FE6813C-B2B6-4B50-9899-9ACA0B3CFF06}" dt="2022-05-24T07:39:58.483" v="3184" actId="478"/>
          <ac:spMkLst>
            <pc:docMk/>
            <pc:sldMk cId="3312071533" sldId="768"/>
            <ac:spMk id="15" creationId="{A2841DB7-3AB9-4663-BE3D-66A9266E3A98}"/>
          </ac:spMkLst>
        </pc:spChg>
        <pc:spChg chg="add del mod">
          <ac:chgData name="Do, Thanh" userId="6b5d8898-d400-4a1e-aaad-d7d38b7ffd62" providerId="ADAL" clId="{5FE6813C-B2B6-4B50-9899-9ACA0B3CFF06}" dt="2022-05-24T07:39:15.259" v="3173" actId="478"/>
          <ac:spMkLst>
            <pc:docMk/>
            <pc:sldMk cId="3312071533" sldId="768"/>
            <ac:spMk id="16" creationId="{3E6B2D2C-2AE4-4776-91BE-92874A690A13}"/>
          </ac:spMkLst>
        </pc:spChg>
        <pc:spChg chg="add del mod">
          <ac:chgData name="Do, Thanh" userId="6b5d8898-d400-4a1e-aaad-d7d38b7ffd62" providerId="ADAL" clId="{5FE6813C-B2B6-4B50-9899-9ACA0B3CFF06}" dt="2022-05-24T07:39:17.099" v="3176" actId="478"/>
          <ac:spMkLst>
            <pc:docMk/>
            <pc:sldMk cId="3312071533" sldId="768"/>
            <ac:spMk id="21" creationId="{64699D68-D6E8-472D-93EB-C7D12BCD2CF0}"/>
          </ac:spMkLst>
        </pc:spChg>
        <pc:spChg chg="add mod">
          <ac:chgData name="Do, Thanh" userId="6b5d8898-d400-4a1e-aaad-d7d38b7ffd62" providerId="ADAL" clId="{5FE6813C-B2B6-4B50-9899-9ACA0B3CFF06}" dt="2022-05-24T07:41:13.060" v="3232" actId="20577"/>
          <ac:spMkLst>
            <pc:docMk/>
            <pc:sldMk cId="3312071533" sldId="768"/>
            <ac:spMk id="22" creationId="{208DC2A7-C4EB-4EED-8206-434C17567445}"/>
          </ac:spMkLst>
        </pc:spChg>
        <pc:spChg chg="add mod">
          <ac:chgData name="Do, Thanh" userId="6b5d8898-d400-4a1e-aaad-d7d38b7ffd62" providerId="ADAL" clId="{5FE6813C-B2B6-4B50-9899-9ACA0B3CFF06}" dt="2022-05-24T07:41:57.216" v="3254" actId="1076"/>
          <ac:spMkLst>
            <pc:docMk/>
            <pc:sldMk cId="3312071533" sldId="768"/>
            <ac:spMk id="23" creationId="{42044FBA-B6A1-413A-BDEC-3CE1AAD8D29A}"/>
          </ac:spMkLst>
        </pc:spChg>
        <pc:spChg chg="add mod">
          <ac:chgData name="Do, Thanh" userId="6b5d8898-d400-4a1e-aaad-d7d38b7ffd62" providerId="ADAL" clId="{5FE6813C-B2B6-4B50-9899-9ACA0B3CFF06}" dt="2022-05-24T07:41:01.634" v="3216" actId="1076"/>
          <ac:spMkLst>
            <pc:docMk/>
            <pc:sldMk cId="3312071533" sldId="768"/>
            <ac:spMk id="25" creationId="{B45E9EA8-FFB8-4181-895B-FD9E12A344DD}"/>
          </ac:spMkLst>
        </pc:spChg>
        <pc:picChg chg="add mod">
          <ac:chgData name="Do, Thanh" userId="6b5d8898-d400-4a1e-aaad-d7d38b7ffd62" providerId="ADAL" clId="{5FE6813C-B2B6-4B50-9899-9ACA0B3CFF06}" dt="2022-05-24T07:40:28.718" v="3189" actId="1076"/>
          <ac:picMkLst>
            <pc:docMk/>
            <pc:sldMk cId="3312071533" sldId="768"/>
            <ac:picMk id="6" creationId="{AE2D60A6-C753-45FC-BF87-CE674B6CB81D}"/>
          </ac:picMkLst>
        </pc:picChg>
        <pc:cxnChg chg="del mod">
          <ac:chgData name="Do, Thanh" userId="6b5d8898-d400-4a1e-aaad-d7d38b7ffd62" providerId="ADAL" clId="{5FE6813C-B2B6-4B50-9899-9ACA0B3CFF06}" dt="2022-05-24T07:38:02.293" v="3170" actId="478"/>
          <ac:cxnSpMkLst>
            <pc:docMk/>
            <pc:sldMk cId="3312071533" sldId="768"/>
            <ac:cxnSpMk id="3" creationId="{50562F19-10F7-414C-902E-1C888230900B}"/>
          </ac:cxnSpMkLst>
        </pc:cxnChg>
        <pc:cxnChg chg="del mod">
          <ac:chgData name="Do, Thanh" userId="6b5d8898-d400-4a1e-aaad-d7d38b7ffd62" providerId="ADAL" clId="{5FE6813C-B2B6-4B50-9899-9ACA0B3CFF06}" dt="2022-05-24T07:38:02.293" v="3170" actId="478"/>
          <ac:cxnSpMkLst>
            <pc:docMk/>
            <pc:sldMk cId="3312071533" sldId="768"/>
            <ac:cxnSpMk id="11" creationId="{779DA78D-475A-4821-A796-4490467E8829}"/>
          </ac:cxnSpMkLst>
        </pc:cxnChg>
        <pc:cxnChg chg="del">
          <ac:chgData name="Do, Thanh" userId="6b5d8898-d400-4a1e-aaad-d7d38b7ffd62" providerId="ADAL" clId="{5FE6813C-B2B6-4B50-9899-9ACA0B3CFF06}" dt="2022-05-24T07:38:02.293" v="3170" actId="478"/>
          <ac:cxnSpMkLst>
            <pc:docMk/>
            <pc:sldMk cId="3312071533" sldId="768"/>
            <ac:cxnSpMk id="12" creationId="{A400C938-2AB7-4158-B688-5FCCA2E83329}"/>
          </ac:cxnSpMkLst>
        </pc:cxnChg>
        <pc:cxnChg chg="add del mod">
          <ac:chgData name="Do, Thanh" userId="6b5d8898-d400-4a1e-aaad-d7d38b7ffd62" providerId="ADAL" clId="{5FE6813C-B2B6-4B50-9899-9ACA0B3CFF06}" dt="2022-05-24T07:39:59.441" v="3185" actId="478"/>
          <ac:cxnSpMkLst>
            <pc:docMk/>
            <pc:sldMk cId="3312071533" sldId="768"/>
            <ac:cxnSpMk id="17" creationId="{DEEF2865-530E-4BD2-B59D-3C27EBF1494F}"/>
          </ac:cxnSpMkLst>
        </pc:cxnChg>
        <pc:cxnChg chg="add del mod">
          <ac:chgData name="Do, Thanh" userId="6b5d8898-d400-4a1e-aaad-d7d38b7ffd62" providerId="ADAL" clId="{5FE6813C-B2B6-4B50-9899-9ACA0B3CFF06}" dt="2022-05-24T07:39:17.712" v="3177" actId="478"/>
          <ac:cxnSpMkLst>
            <pc:docMk/>
            <pc:sldMk cId="3312071533" sldId="768"/>
            <ac:cxnSpMk id="18" creationId="{1A2C7432-5B82-4F55-9F03-B911C5E05A64}"/>
          </ac:cxnSpMkLst>
        </pc:cxnChg>
        <pc:cxnChg chg="add del mod">
          <ac:chgData name="Do, Thanh" userId="6b5d8898-d400-4a1e-aaad-d7d38b7ffd62" providerId="ADAL" clId="{5FE6813C-B2B6-4B50-9899-9ACA0B3CFF06}" dt="2022-05-24T07:39:19.469" v="3178" actId="478"/>
          <ac:cxnSpMkLst>
            <pc:docMk/>
            <pc:sldMk cId="3312071533" sldId="768"/>
            <ac:cxnSpMk id="20" creationId="{882B9F64-02DF-42E9-9F36-BD877EF6E058}"/>
          </ac:cxnSpMkLst>
        </pc:cxnChg>
      </pc:sldChg>
      <pc:sldChg chg="add">
        <pc:chgData name="Do, Thanh" userId="6b5d8898-d400-4a1e-aaad-d7d38b7ffd62" providerId="ADAL" clId="{5FE6813C-B2B6-4B50-9899-9ACA0B3CFF06}" dt="2022-05-24T07:42:01.364" v="3255" actId="2890"/>
        <pc:sldMkLst>
          <pc:docMk/>
          <pc:sldMk cId="1798945746" sldId="769"/>
        </pc:sldMkLst>
      </pc:sldChg>
      <pc:sldChg chg="addSp delSp modSp add mod modAnim">
        <pc:chgData name="Do, Thanh" userId="6b5d8898-d400-4a1e-aaad-d7d38b7ffd62" providerId="ADAL" clId="{5FE6813C-B2B6-4B50-9899-9ACA0B3CFF06}" dt="2022-05-30T09:17:17.050" v="13036"/>
        <pc:sldMkLst>
          <pc:docMk/>
          <pc:sldMk cId="4023748975" sldId="770"/>
        </pc:sldMkLst>
        <pc:spChg chg="add del mod">
          <ac:chgData name="Do, Thanh" userId="6b5d8898-d400-4a1e-aaad-d7d38b7ffd62" providerId="ADAL" clId="{5FE6813C-B2B6-4B50-9899-9ACA0B3CFF06}" dt="2022-05-24T07:50:43.587" v="3614" actId="478"/>
          <ac:spMkLst>
            <pc:docMk/>
            <pc:sldMk cId="4023748975" sldId="770"/>
            <ac:spMk id="2" creationId="{6F613521-28A9-490D-92ED-24885067D147}"/>
          </ac:spMkLst>
        </pc:spChg>
        <pc:spChg chg="mod">
          <ac:chgData name="Do, Thanh" userId="6b5d8898-d400-4a1e-aaad-d7d38b7ffd62" providerId="ADAL" clId="{5FE6813C-B2B6-4B50-9899-9ACA0B3CFF06}" dt="2022-05-24T07:49:25.077" v="3418" actId="20577"/>
          <ac:spMkLst>
            <pc:docMk/>
            <pc:sldMk cId="4023748975" sldId="770"/>
            <ac:spMk id="5" creationId="{712463C4-BA19-481D-A68F-661A7D8938E5}"/>
          </ac:spMkLst>
        </pc:spChg>
        <pc:spChg chg="del">
          <ac:chgData name="Do, Thanh" userId="6b5d8898-d400-4a1e-aaad-d7d38b7ffd62" providerId="ADAL" clId="{5FE6813C-B2B6-4B50-9899-9ACA0B3CFF06}" dt="2022-05-24T07:49:33.595" v="3423" actId="478"/>
          <ac:spMkLst>
            <pc:docMk/>
            <pc:sldMk cId="4023748975" sldId="770"/>
            <ac:spMk id="22" creationId="{208DC2A7-C4EB-4EED-8206-434C17567445}"/>
          </ac:spMkLst>
        </pc:spChg>
        <pc:spChg chg="del mod">
          <ac:chgData name="Do, Thanh" userId="6b5d8898-d400-4a1e-aaad-d7d38b7ffd62" providerId="ADAL" clId="{5FE6813C-B2B6-4B50-9899-9ACA0B3CFF06}" dt="2022-05-24T07:49:31.928" v="3422" actId="478"/>
          <ac:spMkLst>
            <pc:docMk/>
            <pc:sldMk cId="4023748975" sldId="770"/>
            <ac:spMk id="23" creationId="{42044FBA-B6A1-413A-BDEC-3CE1AAD8D29A}"/>
          </ac:spMkLst>
        </pc:spChg>
        <pc:spChg chg="del mod">
          <ac:chgData name="Do, Thanh" userId="6b5d8898-d400-4a1e-aaad-d7d38b7ffd62" providerId="ADAL" clId="{5FE6813C-B2B6-4B50-9899-9ACA0B3CFF06}" dt="2022-05-24T07:49:39.812" v="3428" actId="478"/>
          <ac:spMkLst>
            <pc:docMk/>
            <pc:sldMk cId="4023748975" sldId="770"/>
            <ac:spMk id="25" creationId="{B45E9EA8-FFB8-4181-895B-FD9E12A344DD}"/>
          </ac:spMkLst>
        </pc:spChg>
        <pc:picChg chg="del mod">
          <ac:chgData name="Do, Thanh" userId="6b5d8898-d400-4a1e-aaad-d7d38b7ffd62" providerId="ADAL" clId="{5FE6813C-B2B6-4B50-9899-9ACA0B3CFF06}" dt="2022-05-24T07:49:27.809" v="3420" actId="478"/>
          <ac:picMkLst>
            <pc:docMk/>
            <pc:sldMk cId="4023748975" sldId="770"/>
            <ac:picMk id="6" creationId="{AE2D60A6-C753-45FC-BF87-CE674B6CB81D}"/>
          </ac:picMkLst>
        </pc:picChg>
        <pc:picChg chg="add del mod">
          <ac:chgData name="Do, Thanh" userId="6b5d8898-d400-4a1e-aaad-d7d38b7ffd62" providerId="ADAL" clId="{5FE6813C-B2B6-4B50-9899-9ACA0B3CFF06}" dt="2022-05-24T07:53:18.121" v="3619" actId="478"/>
          <ac:picMkLst>
            <pc:docMk/>
            <pc:sldMk cId="4023748975" sldId="770"/>
            <ac:picMk id="2050" creationId="{B7A293DD-C997-4898-BA73-AAA5F0C205E1}"/>
          </ac:picMkLst>
        </pc:picChg>
        <pc:picChg chg="add mod">
          <ac:chgData name="Do, Thanh" userId="6b5d8898-d400-4a1e-aaad-d7d38b7ffd62" providerId="ADAL" clId="{5FE6813C-B2B6-4B50-9899-9ACA0B3CFF06}" dt="2022-05-24T07:53:21.466" v="3621" actId="1076"/>
          <ac:picMkLst>
            <pc:docMk/>
            <pc:sldMk cId="4023748975" sldId="770"/>
            <ac:picMk id="2052" creationId="{D949E4CC-2609-4DFC-B7D5-7312940FB07F}"/>
          </ac:picMkLst>
        </pc:picChg>
      </pc:sldChg>
      <pc:sldChg chg="addSp delSp modSp add mod modAnim">
        <pc:chgData name="Do, Thanh" userId="6b5d8898-d400-4a1e-aaad-d7d38b7ffd62" providerId="ADAL" clId="{5FE6813C-B2B6-4B50-9899-9ACA0B3CFF06}" dt="2022-05-30T09:18:01.816" v="13041"/>
        <pc:sldMkLst>
          <pc:docMk/>
          <pc:sldMk cId="926683794" sldId="771"/>
        </pc:sldMkLst>
        <pc:spChg chg="add mod">
          <ac:chgData name="Do, Thanh" userId="6b5d8898-d400-4a1e-aaad-d7d38b7ffd62" providerId="ADAL" clId="{5FE6813C-B2B6-4B50-9899-9ACA0B3CFF06}" dt="2022-05-24T08:02:02.183" v="3831" actId="20577"/>
          <ac:spMkLst>
            <pc:docMk/>
            <pc:sldMk cId="926683794" sldId="771"/>
            <ac:spMk id="2" creationId="{B6CD1CFC-034A-40D8-B9AE-80032CA5DCD5}"/>
          </ac:spMkLst>
        </pc:spChg>
        <pc:spChg chg="mod">
          <ac:chgData name="Do, Thanh" userId="6b5d8898-d400-4a1e-aaad-d7d38b7ffd62" providerId="ADAL" clId="{5FE6813C-B2B6-4B50-9899-9ACA0B3CFF06}" dt="2022-05-24T07:54:32.530" v="3652" actId="20577"/>
          <ac:spMkLst>
            <pc:docMk/>
            <pc:sldMk cId="926683794" sldId="771"/>
            <ac:spMk id="5" creationId="{712463C4-BA19-481D-A68F-661A7D8938E5}"/>
          </ac:spMkLst>
        </pc:spChg>
        <pc:picChg chg="add mod">
          <ac:chgData name="Do, Thanh" userId="6b5d8898-d400-4a1e-aaad-d7d38b7ffd62" providerId="ADAL" clId="{5FE6813C-B2B6-4B50-9899-9ACA0B3CFF06}" dt="2022-05-24T08:02:14.918" v="3834" actId="1076"/>
          <ac:picMkLst>
            <pc:docMk/>
            <pc:sldMk cId="926683794" sldId="771"/>
            <ac:picMk id="4" creationId="{970032BE-091A-49E7-BA4F-4538E7AA9E4B}"/>
          </ac:picMkLst>
        </pc:picChg>
        <pc:picChg chg="del">
          <ac:chgData name="Do, Thanh" userId="6b5d8898-d400-4a1e-aaad-d7d38b7ffd62" providerId="ADAL" clId="{5FE6813C-B2B6-4B50-9899-9ACA0B3CFF06}" dt="2022-05-24T07:53:28.860" v="3623" actId="478"/>
          <ac:picMkLst>
            <pc:docMk/>
            <pc:sldMk cId="926683794" sldId="771"/>
            <ac:picMk id="2052" creationId="{D949E4CC-2609-4DFC-B7D5-7312940FB07F}"/>
          </ac:picMkLst>
        </pc:picChg>
      </pc:sldChg>
      <pc:sldChg chg="addSp delSp modSp add mod modAnim">
        <pc:chgData name="Do, Thanh" userId="6b5d8898-d400-4a1e-aaad-d7d38b7ffd62" providerId="ADAL" clId="{5FE6813C-B2B6-4B50-9899-9ACA0B3CFF06}" dt="2022-05-30T09:18:04.065" v="13042"/>
        <pc:sldMkLst>
          <pc:docMk/>
          <pc:sldMk cId="184707835" sldId="772"/>
        </pc:sldMkLst>
        <pc:spChg chg="del mod">
          <ac:chgData name="Do, Thanh" userId="6b5d8898-d400-4a1e-aaad-d7d38b7ffd62" providerId="ADAL" clId="{5FE6813C-B2B6-4B50-9899-9ACA0B3CFF06}" dt="2022-05-24T08:11:38.125" v="3838" actId="478"/>
          <ac:spMkLst>
            <pc:docMk/>
            <pc:sldMk cId="184707835" sldId="772"/>
            <ac:spMk id="2" creationId="{B6CD1CFC-034A-40D8-B9AE-80032CA5DCD5}"/>
          </ac:spMkLst>
        </pc:spChg>
        <pc:picChg chg="del">
          <ac:chgData name="Do, Thanh" userId="6b5d8898-d400-4a1e-aaad-d7d38b7ffd62" providerId="ADAL" clId="{5FE6813C-B2B6-4B50-9899-9ACA0B3CFF06}" dt="2022-05-24T08:11:35.887" v="3836" actId="478"/>
          <ac:picMkLst>
            <pc:docMk/>
            <pc:sldMk cId="184707835" sldId="772"/>
            <ac:picMk id="4" creationId="{970032BE-091A-49E7-BA4F-4538E7AA9E4B}"/>
          </ac:picMkLst>
        </pc:picChg>
        <pc:picChg chg="add mod">
          <ac:chgData name="Do, Thanh" userId="6b5d8898-d400-4a1e-aaad-d7d38b7ffd62" providerId="ADAL" clId="{5FE6813C-B2B6-4B50-9899-9ACA0B3CFF06}" dt="2022-05-24T08:11:46.645" v="3843" actId="1076"/>
          <ac:picMkLst>
            <pc:docMk/>
            <pc:sldMk cId="184707835" sldId="772"/>
            <ac:picMk id="6" creationId="{FA15F47D-C6F2-4771-8ABC-D430E0EC5278}"/>
          </ac:picMkLst>
        </pc:picChg>
      </pc:sldChg>
      <pc:sldChg chg="addSp delSp modSp add mod modAnim">
        <pc:chgData name="Do, Thanh" userId="6b5d8898-d400-4a1e-aaad-d7d38b7ffd62" providerId="ADAL" clId="{5FE6813C-B2B6-4B50-9899-9ACA0B3CFF06}" dt="2022-05-24T08:26:36.624" v="4110" actId="20577"/>
        <pc:sldMkLst>
          <pc:docMk/>
          <pc:sldMk cId="2466471299" sldId="773"/>
        </pc:sldMkLst>
        <pc:spChg chg="mod">
          <ac:chgData name="Do, Thanh" userId="6b5d8898-d400-4a1e-aaad-d7d38b7ffd62" providerId="ADAL" clId="{5FE6813C-B2B6-4B50-9899-9ACA0B3CFF06}" dt="2022-05-24T08:21:43.429" v="3893" actId="1076"/>
          <ac:spMkLst>
            <pc:docMk/>
            <pc:sldMk cId="2466471299" sldId="773"/>
            <ac:spMk id="5" creationId="{712463C4-BA19-481D-A68F-661A7D8938E5}"/>
          </ac:spMkLst>
        </pc:spChg>
        <pc:spChg chg="add mod">
          <ac:chgData name="Do, Thanh" userId="6b5d8898-d400-4a1e-aaad-d7d38b7ffd62" providerId="ADAL" clId="{5FE6813C-B2B6-4B50-9899-9ACA0B3CFF06}" dt="2022-05-24T08:26:36.624" v="4110" actId="20577"/>
          <ac:spMkLst>
            <pc:docMk/>
            <pc:sldMk cId="2466471299" sldId="773"/>
            <ac:spMk id="7" creationId="{B6E9FF14-3FAA-4887-9B52-5DF9DB2816E8}"/>
          </ac:spMkLst>
        </pc:spChg>
        <pc:spChg chg="add mod">
          <ac:chgData name="Do, Thanh" userId="6b5d8898-d400-4a1e-aaad-d7d38b7ffd62" providerId="ADAL" clId="{5FE6813C-B2B6-4B50-9899-9ACA0B3CFF06}" dt="2022-05-24T08:23:05.007" v="3898"/>
          <ac:spMkLst>
            <pc:docMk/>
            <pc:sldMk cId="2466471299" sldId="773"/>
            <ac:spMk id="8" creationId="{B9AD6494-4608-4E05-BF97-E2F53EF78F3A}"/>
          </ac:spMkLst>
        </pc:spChg>
        <pc:spChg chg="mod">
          <ac:chgData name="Do, Thanh" userId="6b5d8898-d400-4a1e-aaad-d7d38b7ffd62" providerId="ADAL" clId="{5FE6813C-B2B6-4B50-9899-9ACA0B3CFF06}" dt="2022-05-24T08:23:05.007" v="3898"/>
          <ac:spMkLst>
            <pc:docMk/>
            <pc:sldMk cId="2466471299" sldId="773"/>
            <ac:spMk id="10" creationId="{7E9A862C-37F7-4128-BAD8-A1ECF009F3F6}"/>
          </ac:spMkLst>
        </pc:spChg>
        <pc:spChg chg="mod">
          <ac:chgData name="Do, Thanh" userId="6b5d8898-d400-4a1e-aaad-d7d38b7ffd62" providerId="ADAL" clId="{5FE6813C-B2B6-4B50-9899-9ACA0B3CFF06}" dt="2022-05-24T08:23:05.007" v="3898"/>
          <ac:spMkLst>
            <pc:docMk/>
            <pc:sldMk cId="2466471299" sldId="773"/>
            <ac:spMk id="11" creationId="{54DD6B58-07C8-4F1D-8BC5-A54A076F1477}"/>
          </ac:spMkLst>
        </pc:spChg>
        <pc:spChg chg="add mod">
          <ac:chgData name="Do, Thanh" userId="6b5d8898-d400-4a1e-aaad-d7d38b7ffd62" providerId="ADAL" clId="{5FE6813C-B2B6-4B50-9899-9ACA0B3CFF06}" dt="2022-05-24T08:23:05.007" v="3898"/>
          <ac:spMkLst>
            <pc:docMk/>
            <pc:sldMk cId="2466471299" sldId="773"/>
            <ac:spMk id="12" creationId="{BD196937-568B-4DBE-9450-2163644E8423}"/>
          </ac:spMkLst>
        </pc:spChg>
        <pc:spChg chg="add mod">
          <ac:chgData name="Do, Thanh" userId="6b5d8898-d400-4a1e-aaad-d7d38b7ffd62" providerId="ADAL" clId="{5FE6813C-B2B6-4B50-9899-9ACA0B3CFF06}" dt="2022-05-24T08:25:31.604" v="4060" actId="1076"/>
          <ac:spMkLst>
            <pc:docMk/>
            <pc:sldMk cId="2466471299" sldId="773"/>
            <ac:spMk id="13" creationId="{ACC04D20-A7FD-4D14-BBA0-97EBC0C3FAA1}"/>
          </ac:spMkLst>
        </pc:spChg>
        <pc:spChg chg="add mod">
          <ac:chgData name="Do, Thanh" userId="6b5d8898-d400-4a1e-aaad-d7d38b7ffd62" providerId="ADAL" clId="{5FE6813C-B2B6-4B50-9899-9ACA0B3CFF06}" dt="2022-05-24T08:25:05.428" v="4047" actId="1076"/>
          <ac:spMkLst>
            <pc:docMk/>
            <pc:sldMk cId="2466471299" sldId="773"/>
            <ac:spMk id="14" creationId="{21BFC94A-CD29-4C82-8A35-2591B1576805}"/>
          </ac:spMkLst>
        </pc:spChg>
        <pc:spChg chg="add mod">
          <ac:chgData name="Do, Thanh" userId="6b5d8898-d400-4a1e-aaad-d7d38b7ffd62" providerId="ADAL" clId="{5FE6813C-B2B6-4B50-9899-9ACA0B3CFF06}" dt="2022-05-24T08:25:45.901" v="4071" actId="1076"/>
          <ac:spMkLst>
            <pc:docMk/>
            <pc:sldMk cId="2466471299" sldId="773"/>
            <ac:spMk id="15" creationId="{E257C260-A82C-403D-8B3E-8AD7C96630E9}"/>
          </ac:spMkLst>
        </pc:spChg>
        <pc:grpChg chg="add mod">
          <ac:chgData name="Do, Thanh" userId="6b5d8898-d400-4a1e-aaad-d7d38b7ffd62" providerId="ADAL" clId="{5FE6813C-B2B6-4B50-9899-9ACA0B3CFF06}" dt="2022-05-24T08:23:05.007" v="3898"/>
          <ac:grpSpMkLst>
            <pc:docMk/>
            <pc:sldMk cId="2466471299" sldId="773"/>
            <ac:grpSpMk id="9" creationId="{182F70A2-D9B3-432A-B98A-2FFA2C2F005B}"/>
          </ac:grpSpMkLst>
        </pc:grpChg>
        <pc:picChg chg="del">
          <ac:chgData name="Do, Thanh" userId="6b5d8898-d400-4a1e-aaad-d7d38b7ffd62" providerId="ADAL" clId="{5FE6813C-B2B6-4B50-9899-9ACA0B3CFF06}" dt="2022-05-24T08:22:01.206" v="3897" actId="478"/>
          <ac:picMkLst>
            <pc:docMk/>
            <pc:sldMk cId="2466471299" sldId="773"/>
            <ac:picMk id="6" creationId="{FA15F47D-C6F2-4771-8ABC-D430E0EC5278}"/>
          </ac:picMkLst>
        </pc:picChg>
      </pc:sldChg>
      <pc:sldChg chg="addSp delSp modSp add mod delAnim modAnim modNotesTx">
        <pc:chgData name="Do, Thanh" userId="6b5d8898-d400-4a1e-aaad-d7d38b7ffd62" providerId="ADAL" clId="{5FE6813C-B2B6-4B50-9899-9ACA0B3CFF06}" dt="2022-05-30T09:18:21.219" v="13045"/>
        <pc:sldMkLst>
          <pc:docMk/>
          <pc:sldMk cId="1907823279" sldId="774"/>
        </pc:sldMkLst>
        <pc:spChg chg="mod">
          <ac:chgData name="Do, Thanh" userId="6b5d8898-d400-4a1e-aaad-d7d38b7ffd62" providerId="ADAL" clId="{5FE6813C-B2B6-4B50-9899-9ACA0B3CFF06}" dt="2022-05-24T08:27:04.301" v="4154" actId="20577"/>
          <ac:spMkLst>
            <pc:docMk/>
            <pc:sldMk cId="1907823279" sldId="774"/>
            <ac:spMk id="5" creationId="{712463C4-BA19-481D-A68F-661A7D8938E5}"/>
          </ac:spMkLst>
        </pc:spChg>
        <pc:spChg chg="del">
          <ac:chgData name="Do, Thanh" userId="6b5d8898-d400-4a1e-aaad-d7d38b7ffd62" providerId="ADAL" clId="{5FE6813C-B2B6-4B50-9899-9ACA0B3CFF06}" dt="2022-05-24T08:26:51.106" v="4112" actId="478"/>
          <ac:spMkLst>
            <pc:docMk/>
            <pc:sldMk cId="1907823279" sldId="774"/>
            <ac:spMk id="7" creationId="{B6E9FF14-3FAA-4887-9B52-5DF9DB2816E8}"/>
          </ac:spMkLst>
        </pc:spChg>
        <pc:spChg chg="del">
          <ac:chgData name="Do, Thanh" userId="6b5d8898-d400-4a1e-aaad-d7d38b7ffd62" providerId="ADAL" clId="{5FE6813C-B2B6-4B50-9899-9ACA0B3CFF06}" dt="2022-05-24T08:26:53.494" v="4113" actId="478"/>
          <ac:spMkLst>
            <pc:docMk/>
            <pc:sldMk cId="1907823279" sldId="774"/>
            <ac:spMk id="8" creationId="{B9AD6494-4608-4E05-BF97-E2F53EF78F3A}"/>
          </ac:spMkLst>
        </pc:spChg>
        <pc:spChg chg="del">
          <ac:chgData name="Do, Thanh" userId="6b5d8898-d400-4a1e-aaad-d7d38b7ffd62" providerId="ADAL" clId="{5FE6813C-B2B6-4B50-9899-9ACA0B3CFF06}" dt="2022-05-24T08:26:53.494" v="4113" actId="478"/>
          <ac:spMkLst>
            <pc:docMk/>
            <pc:sldMk cId="1907823279" sldId="774"/>
            <ac:spMk id="12" creationId="{BD196937-568B-4DBE-9450-2163644E8423}"/>
          </ac:spMkLst>
        </pc:spChg>
        <pc:spChg chg="del">
          <ac:chgData name="Do, Thanh" userId="6b5d8898-d400-4a1e-aaad-d7d38b7ffd62" providerId="ADAL" clId="{5FE6813C-B2B6-4B50-9899-9ACA0B3CFF06}" dt="2022-05-24T08:26:53.494" v="4113" actId="478"/>
          <ac:spMkLst>
            <pc:docMk/>
            <pc:sldMk cId="1907823279" sldId="774"/>
            <ac:spMk id="13" creationId="{ACC04D20-A7FD-4D14-BBA0-97EBC0C3FAA1}"/>
          </ac:spMkLst>
        </pc:spChg>
        <pc:spChg chg="del">
          <ac:chgData name="Do, Thanh" userId="6b5d8898-d400-4a1e-aaad-d7d38b7ffd62" providerId="ADAL" clId="{5FE6813C-B2B6-4B50-9899-9ACA0B3CFF06}" dt="2022-05-24T08:26:53.494" v="4113" actId="478"/>
          <ac:spMkLst>
            <pc:docMk/>
            <pc:sldMk cId="1907823279" sldId="774"/>
            <ac:spMk id="14" creationId="{21BFC94A-CD29-4C82-8A35-2591B1576805}"/>
          </ac:spMkLst>
        </pc:spChg>
        <pc:spChg chg="del">
          <ac:chgData name="Do, Thanh" userId="6b5d8898-d400-4a1e-aaad-d7d38b7ffd62" providerId="ADAL" clId="{5FE6813C-B2B6-4B50-9899-9ACA0B3CFF06}" dt="2022-05-24T08:26:53.494" v="4113" actId="478"/>
          <ac:spMkLst>
            <pc:docMk/>
            <pc:sldMk cId="1907823279" sldId="774"/>
            <ac:spMk id="15" creationId="{E257C260-A82C-403D-8B3E-8AD7C96630E9}"/>
          </ac:spMkLst>
        </pc:spChg>
        <pc:spChg chg="add mod">
          <ac:chgData name="Do, Thanh" userId="6b5d8898-d400-4a1e-aaad-d7d38b7ffd62" providerId="ADAL" clId="{5FE6813C-B2B6-4B50-9899-9ACA0B3CFF06}" dt="2022-05-24T08:33:08.105" v="4163" actId="20577"/>
          <ac:spMkLst>
            <pc:docMk/>
            <pc:sldMk cId="1907823279" sldId="774"/>
            <ac:spMk id="16" creationId="{46CDF408-14DF-41B4-81EE-BD1689A7AFF9}"/>
          </ac:spMkLst>
        </pc:spChg>
        <pc:grpChg chg="del">
          <ac:chgData name="Do, Thanh" userId="6b5d8898-d400-4a1e-aaad-d7d38b7ffd62" providerId="ADAL" clId="{5FE6813C-B2B6-4B50-9899-9ACA0B3CFF06}" dt="2022-05-24T08:26:54.502" v="4114" actId="478"/>
          <ac:grpSpMkLst>
            <pc:docMk/>
            <pc:sldMk cId="1907823279" sldId="774"/>
            <ac:grpSpMk id="9" creationId="{182F70A2-D9B3-432A-B98A-2FFA2C2F005B}"/>
          </ac:grpSpMkLst>
        </pc:grpChg>
        <pc:picChg chg="add mod">
          <ac:chgData name="Do, Thanh" userId="6b5d8898-d400-4a1e-aaad-d7d38b7ffd62" providerId="ADAL" clId="{5FE6813C-B2B6-4B50-9899-9ACA0B3CFF06}" dt="2022-05-24T08:34:39.125" v="4166" actId="1076"/>
          <ac:picMkLst>
            <pc:docMk/>
            <pc:sldMk cId="1907823279" sldId="774"/>
            <ac:picMk id="4" creationId="{6EE3D787-84E8-4538-998F-1D469DE5B9D7}"/>
          </ac:picMkLst>
        </pc:picChg>
      </pc:sldChg>
      <pc:sldChg chg="addSp delSp modSp add mod modNotesTx">
        <pc:chgData name="Do, Thanh" userId="6b5d8898-d400-4a1e-aaad-d7d38b7ffd62" providerId="ADAL" clId="{5FE6813C-B2B6-4B50-9899-9ACA0B3CFF06}" dt="2022-05-24T10:15:13.981" v="6548" actId="1076"/>
        <pc:sldMkLst>
          <pc:docMk/>
          <pc:sldMk cId="3424419815" sldId="775"/>
        </pc:sldMkLst>
        <pc:spChg chg="mod">
          <ac:chgData name="Do, Thanh" userId="6b5d8898-d400-4a1e-aaad-d7d38b7ffd62" providerId="ADAL" clId="{5FE6813C-B2B6-4B50-9899-9ACA0B3CFF06}" dt="2022-05-24T10:15:13.981" v="6548" actId="1076"/>
          <ac:spMkLst>
            <pc:docMk/>
            <pc:sldMk cId="3424419815" sldId="775"/>
            <ac:spMk id="5" creationId="{712463C4-BA19-481D-A68F-661A7D8938E5}"/>
          </ac:spMkLst>
        </pc:spChg>
        <pc:spChg chg="add mod">
          <ac:chgData name="Do, Thanh" userId="6b5d8898-d400-4a1e-aaad-d7d38b7ffd62" providerId="ADAL" clId="{5FE6813C-B2B6-4B50-9899-9ACA0B3CFF06}" dt="2022-05-24T08:43:10.029" v="4574" actId="1076"/>
          <ac:spMkLst>
            <pc:docMk/>
            <pc:sldMk cId="3424419815" sldId="775"/>
            <ac:spMk id="8" creationId="{29425921-9803-46E3-AD1E-B00F1049DC37}"/>
          </ac:spMkLst>
        </pc:spChg>
        <pc:spChg chg="add mod">
          <ac:chgData name="Do, Thanh" userId="6b5d8898-d400-4a1e-aaad-d7d38b7ffd62" providerId="ADAL" clId="{5FE6813C-B2B6-4B50-9899-9ACA0B3CFF06}" dt="2022-05-24T08:43:27.501" v="4615" actId="14100"/>
          <ac:spMkLst>
            <pc:docMk/>
            <pc:sldMk cId="3424419815" sldId="775"/>
            <ac:spMk id="9" creationId="{6B4E8599-6A04-48B8-B810-02458EB44DFC}"/>
          </ac:spMkLst>
        </pc:spChg>
        <pc:spChg chg="add mod">
          <ac:chgData name="Do, Thanh" userId="6b5d8898-d400-4a1e-aaad-d7d38b7ffd62" providerId="ADAL" clId="{5FE6813C-B2B6-4B50-9899-9ACA0B3CFF06}" dt="2022-05-24T08:44:20.477" v="4633" actId="1076"/>
          <ac:spMkLst>
            <pc:docMk/>
            <pc:sldMk cId="3424419815" sldId="775"/>
            <ac:spMk id="11" creationId="{D736E478-D5F9-42FF-A1DE-4E033901B75C}"/>
          </ac:spMkLst>
        </pc:spChg>
        <pc:spChg chg="add mod">
          <ac:chgData name="Do, Thanh" userId="6b5d8898-d400-4a1e-aaad-d7d38b7ffd62" providerId="ADAL" clId="{5FE6813C-B2B6-4B50-9899-9ACA0B3CFF06}" dt="2022-05-24T08:43:52.485" v="4619" actId="1076"/>
          <ac:spMkLst>
            <pc:docMk/>
            <pc:sldMk cId="3424419815" sldId="775"/>
            <ac:spMk id="14" creationId="{9A90E9A0-F2DF-4AD7-8E48-C2A77208E2C2}"/>
          </ac:spMkLst>
        </pc:spChg>
        <pc:spChg chg="del mod">
          <ac:chgData name="Do, Thanh" userId="6b5d8898-d400-4a1e-aaad-d7d38b7ffd62" providerId="ADAL" clId="{5FE6813C-B2B6-4B50-9899-9ACA0B3CFF06}" dt="2022-05-24T08:36:36.162" v="4203" actId="478"/>
          <ac:spMkLst>
            <pc:docMk/>
            <pc:sldMk cId="3424419815" sldId="775"/>
            <ac:spMk id="16" creationId="{46CDF408-14DF-41B4-81EE-BD1689A7AFF9}"/>
          </ac:spMkLst>
        </pc:spChg>
        <pc:picChg chg="add del mod">
          <ac:chgData name="Do, Thanh" userId="6b5d8898-d400-4a1e-aaad-d7d38b7ffd62" providerId="ADAL" clId="{5FE6813C-B2B6-4B50-9899-9ACA0B3CFF06}" dt="2022-05-24T08:40:50.837" v="4210" actId="478"/>
          <ac:picMkLst>
            <pc:docMk/>
            <pc:sldMk cId="3424419815" sldId="775"/>
            <ac:picMk id="3" creationId="{C9F45D5B-526F-4165-BB43-55A82613551D}"/>
          </ac:picMkLst>
        </pc:picChg>
        <pc:picChg chg="del">
          <ac:chgData name="Do, Thanh" userId="6b5d8898-d400-4a1e-aaad-d7d38b7ffd62" providerId="ADAL" clId="{5FE6813C-B2B6-4B50-9899-9ACA0B3CFF06}" dt="2022-05-24T08:36:29.570" v="4200" actId="478"/>
          <ac:picMkLst>
            <pc:docMk/>
            <pc:sldMk cId="3424419815" sldId="775"/>
            <ac:picMk id="4" creationId="{6EE3D787-84E8-4538-998F-1D469DE5B9D7}"/>
          </ac:picMkLst>
        </pc:picChg>
        <pc:picChg chg="add mod">
          <ac:chgData name="Do, Thanh" userId="6b5d8898-d400-4a1e-aaad-d7d38b7ffd62" providerId="ADAL" clId="{5FE6813C-B2B6-4B50-9899-9ACA0B3CFF06}" dt="2022-05-24T08:41:00.477" v="4215" actId="1076"/>
          <ac:picMkLst>
            <pc:docMk/>
            <pc:sldMk cId="3424419815" sldId="775"/>
            <ac:picMk id="7" creationId="{D07876C7-FFC5-4816-9CC8-5116EB649549}"/>
          </ac:picMkLst>
        </pc:picChg>
      </pc:sldChg>
      <pc:sldChg chg="addSp delSp modSp add mod modNotesTx">
        <pc:chgData name="Do, Thanh" userId="6b5d8898-d400-4a1e-aaad-d7d38b7ffd62" providerId="ADAL" clId="{5FE6813C-B2B6-4B50-9899-9ACA0B3CFF06}" dt="2022-05-24T08:49:54.533" v="4818" actId="14100"/>
        <pc:sldMkLst>
          <pc:docMk/>
          <pc:sldMk cId="1199610040" sldId="776"/>
        </pc:sldMkLst>
        <pc:spChg chg="add mod">
          <ac:chgData name="Do, Thanh" userId="6b5d8898-d400-4a1e-aaad-d7d38b7ffd62" providerId="ADAL" clId="{5FE6813C-B2B6-4B50-9899-9ACA0B3CFF06}" dt="2022-05-24T08:47:51.518" v="4813" actId="14100"/>
          <ac:spMkLst>
            <pc:docMk/>
            <pc:sldMk cId="1199610040" sldId="776"/>
            <ac:spMk id="2" creationId="{E3CA9690-27FC-49EA-9AE9-3CE08F597267}"/>
          </ac:spMkLst>
        </pc:spChg>
        <pc:spChg chg="mod">
          <ac:chgData name="Do, Thanh" userId="6b5d8898-d400-4a1e-aaad-d7d38b7ffd62" providerId="ADAL" clId="{5FE6813C-B2B6-4B50-9899-9ACA0B3CFF06}" dt="2022-05-24T08:46:49.003" v="4665" actId="20577"/>
          <ac:spMkLst>
            <pc:docMk/>
            <pc:sldMk cId="1199610040" sldId="776"/>
            <ac:spMk id="5" creationId="{712463C4-BA19-481D-A68F-661A7D8938E5}"/>
          </ac:spMkLst>
        </pc:spChg>
        <pc:spChg chg="del">
          <ac:chgData name="Do, Thanh" userId="6b5d8898-d400-4a1e-aaad-d7d38b7ffd62" providerId="ADAL" clId="{5FE6813C-B2B6-4B50-9899-9ACA0B3CFF06}" dt="2022-05-24T08:46:52.584" v="4667" actId="478"/>
          <ac:spMkLst>
            <pc:docMk/>
            <pc:sldMk cId="1199610040" sldId="776"/>
            <ac:spMk id="8" creationId="{29425921-9803-46E3-AD1E-B00F1049DC37}"/>
          </ac:spMkLst>
        </pc:spChg>
        <pc:spChg chg="del">
          <ac:chgData name="Do, Thanh" userId="6b5d8898-d400-4a1e-aaad-d7d38b7ffd62" providerId="ADAL" clId="{5FE6813C-B2B6-4B50-9899-9ACA0B3CFF06}" dt="2022-05-24T08:46:54.138" v="4668" actId="478"/>
          <ac:spMkLst>
            <pc:docMk/>
            <pc:sldMk cId="1199610040" sldId="776"/>
            <ac:spMk id="9" creationId="{6B4E8599-6A04-48B8-B810-02458EB44DFC}"/>
          </ac:spMkLst>
        </pc:spChg>
        <pc:spChg chg="del">
          <ac:chgData name="Do, Thanh" userId="6b5d8898-d400-4a1e-aaad-d7d38b7ffd62" providerId="ADAL" clId="{5FE6813C-B2B6-4B50-9899-9ACA0B3CFF06}" dt="2022-05-24T08:46:55.089" v="4669" actId="478"/>
          <ac:spMkLst>
            <pc:docMk/>
            <pc:sldMk cId="1199610040" sldId="776"/>
            <ac:spMk id="11" creationId="{D736E478-D5F9-42FF-A1DE-4E033901B75C}"/>
          </ac:spMkLst>
        </pc:spChg>
        <pc:spChg chg="del">
          <ac:chgData name="Do, Thanh" userId="6b5d8898-d400-4a1e-aaad-d7d38b7ffd62" providerId="ADAL" clId="{5FE6813C-B2B6-4B50-9899-9ACA0B3CFF06}" dt="2022-05-24T08:46:52.584" v="4667" actId="478"/>
          <ac:spMkLst>
            <pc:docMk/>
            <pc:sldMk cId="1199610040" sldId="776"/>
            <ac:spMk id="14" creationId="{9A90E9A0-F2DF-4AD7-8E48-C2A77208E2C2}"/>
          </ac:spMkLst>
        </pc:spChg>
        <pc:picChg chg="add mod">
          <ac:chgData name="Do, Thanh" userId="6b5d8898-d400-4a1e-aaad-d7d38b7ffd62" providerId="ADAL" clId="{5FE6813C-B2B6-4B50-9899-9ACA0B3CFF06}" dt="2022-05-24T08:49:54.533" v="4818" actId="14100"/>
          <ac:picMkLst>
            <pc:docMk/>
            <pc:sldMk cId="1199610040" sldId="776"/>
            <ac:picMk id="4" creationId="{26B2B748-B40E-4ACD-9D59-E1A3C78BC238}"/>
          </ac:picMkLst>
        </pc:picChg>
        <pc:picChg chg="del">
          <ac:chgData name="Do, Thanh" userId="6b5d8898-d400-4a1e-aaad-d7d38b7ffd62" providerId="ADAL" clId="{5FE6813C-B2B6-4B50-9899-9ACA0B3CFF06}" dt="2022-05-24T08:46:51.115" v="4666" actId="478"/>
          <ac:picMkLst>
            <pc:docMk/>
            <pc:sldMk cId="1199610040" sldId="776"/>
            <ac:picMk id="7" creationId="{D07876C7-FFC5-4816-9CC8-5116EB649549}"/>
          </ac:picMkLst>
        </pc:picChg>
      </pc:sldChg>
      <pc:sldChg chg="addSp delSp modSp add mod">
        <pc:chgData name="Do, Thanh" userId="6b5d8898-d400-4a1e-aaad-d7d38b7ffd62" providerId="ADAL" clId="{5FE6813C-B2B6-4B50-9899-9ACA0B3CFF06}" dt="2022-05-24T08:54:02.521" v="4848" actId="478"/>
        <pc:sldMkLst>
          <pc:docMk/>
          <pc:sldMk cId="2237761564" sldId="777"/>
        </pc:sldMkLst>
        <pc:spChg chg="del">
          <ac:chgData name="Do, Thanh" userId="6b5d8898-d400-4a1e-aaad-d7d38b7ffd62" providerId="ADAL" clId="{5FE6813C-B2B6-4B50-9899-9ACA0B3CFF06}" dt="2022-05-24T08:50:04.101" v="4822" actId="478"/>
          <ac:spMkLst>
            <pc:docMk/>
            <pc:sldMk cId="2237761564" sldId="777"/>
            <ac:spMk id="2" creationId="{E3CA9690-27FC-49EA-9AE9-3CE08F597267}"/>
          </ac:spMkLst>
        </pc:spChg>
        <pc:spChg chg="add del mod">
          <ac:chgData name="Do, Thanh" userId="6b5d8898-d400-4a1e-aaad-d7d38b7ffd62" providerId="ADAL" clId="{5FE6813C-B2B6-4B50-9899-9ACA0B3CFF06}" dt="2022-05-24T08:54:02.521" v="4848" actId="478"/>
          <ac:spMkLst>
            <pc:docMk/>
            <pc:sldMk cId="2237761564" sldId="777"/>
            <ac:spMk id="7" creationId="{AD323BED-6A36-4CB6-865C-B20E6BD34623}"/>
          </ac:spMkLst>
        </pc:spChg>
        <pc:picChg chg="del mod">
          <ac:chgData name="Do, Thanh" userId="6b5d8898-d400-4a1e-aaad-d7d38b7ffd62" providerId="ADAL" clId="{5FE6813C-B2B6-4B50-9899-9ACA0B3CFF06}" dt="2022-05-24T08:50:02.303" v="4821" actId="478"/>
          <ac:picMkLst>
            <pc:docMk/>
            <pc:sldMk cId="2237761564" sldId="777"/>
            <ac:picMk id="4" creationId="{26B2B748-B40E-4ACD-9D59-E1A3C78BC238}"/>
          </ac:picMkLst>
        </pc:picChg>
        <pc:picChg chg="add mod">
          <ac:chgData name="Do, Thanh" userId="6b5d8898-d400-4a1e-aaad-d7d38b7ffd62" providerId="ADAL" clId="{5FE6813C-B2B6-4B50-9899-9ACA0B3CFF06}" dt="2022-05-24T08:53:42.604" v="4829" actId="1076"/>
          <ac:picMkLst>
            <pc:docMk/>
            <pc:sldMk cId="2237761564" sldId="777"/>
            <ac:picMk id="6" creationId="{3EDDDD50-F9AB-4A42-9DE9-692A4532CE00}"/>
          </ac:picMkLst>
        </pc:picChg>
      </pc:sldChg>
      <pc:sldChg chg="addSp delSp modSp add mod modNotesTx">
        <pc:chgData name="Do, Thanh" userId="6b5d8898-d400-4a1e-aaad-d7d38b7ffd62" providerId="ADAL" clId="{5FE6813C-B2B6-4B50-9899-9ACA0B3CFF06}" dt="2022-05-24T08:59:42.800" v="5304" actId="20577"/>
        <pc:sldMkLst>
          <pc:docMk/>
          <pc:sldMk cId="1857168599" sldId="778"/>
        </pc:sldMkLst>
        <pc:picChg chg="add mod">
          <ac:chgData name="Do, Thanh" userId="6b5d8898-d400-4a1e-aaad-d7d38b7ffd62" providerId="ADAL" clId="{5FE6813C-B2B6-4B50-9899-9ACA0B3CFF06}" dt="2022-05-24T08:56:02.060" v="4854" actId="1076"/>
          <ac:picMkLst>
            <pc:docMk/>
            <pc:sldMk cId="1857168599" sldId="778"/>
            <ac:picMk id="3" creationId="{989E1F06-81D4-4EE5-B4BF-DA64C6B7415A}"/>
          </ac:picMkLst>
        </pc:picChg>
        <pc:picChg chg="del">
          <ac:chgData name="Do, Thanh" userId="6b5d8898-d400-4a1e-aaad-d7d38b7ffd62" providerId="ADAL" clId="{5FE6813C-B2B6-4B50-9899-9ACA0B3CFF06}" dt="2022-05-24T08:54:06.081" v="4850" actId="478"/>
          <ac:picMkLst>
            <pc:docMk/>
            <pc:sldMk cId="1857168599" sldId="778"/>
            <ac:picMk id="6" creationId="{3EDDDD50-F9AB-4A42-9DE9-692A4532CE00}"/>
          </ac:picMkLst>
        </pc:picChg>
      </pc:sldChg>
      <pc:sldChg chg="addSp delSp modSp add mod modNotesTx">
        <pc:chgData name="Do, Thanh" userId="6b5d8898-d400-4a1e-aaad-d7d38b7ffd62" providerId="ADAL" clId="{5FE6813C-B2B6-4B50-9899-9ACA0B3CFF06}" dt="2022-05-24T09:03:09.204" v="5319" actId="14100"/>
        <pc:sldMkLst>
          <pc:docMk/>
          <pc:sldMk cId="2965765973" sldId="779"/>
        </pc:sldMkLst>
        <pc:spChg chg="mod">
          <ac:chgData name="Do, Thanh" userId="6b5d8898-d400-4a1e-aaad-d7d38b7ffd62" providerId="ADAL" clId="{5FE6813C-B2B6-4B50-9899-9ACA0B3CFF06}" dt="2022-05-24T09:02:35.711" v="5313" actId="1076"/>
          <ac:spMkLst>
            <pc:docMk/>
            <pc:sldMk cId="2965765973" sldId="779"/>
            <ac:spMk id="5" creationId="{712463C4-BA19-481D-A68F-661A7D8938E5}"/>
          </ac:spMkLst>
        </pc:spChg>
        <pc:picChg chg="del">
          <ac:chgData name="Do, Thanh" userId="6b5d8898-d400-4a1e-aaad-d7d38b7ffd62" providerId="ADAL" clId="{5FE6813C-B2B6-4B50-9899-9ACA0B3CFF06}" dt="2022-05-24T08:59:57.485" v="5307" actId="478"/>
          <ac:picMkLst>
            <pc:docMk/>
            <pc:sldMk cId="2965765973" sldId="779"/>
            <ac:picMk id="3" creationId="{989E1F06-81D4-4EE5-B4BF-DA64C6B7415A}"/>
          </ac:picMkLst>
        </pc:picChg>
        <pc:picChg chg="add del mod">
          <ac:chgData name="Do, Thanh" userId="6b5d8898-d400-4a1e-aaad-d7d38b7ffd62" providerId="ADAL" clId="{5FE6813C-B2B6-4B50-9899-9ACA0B3CFF06}" dt="2022-05-24T09:02:36.698" v="5315" actId="22"/>
          <ac:picMkLst>
            <pc:docMk/>
            <pc:sldMk cId="2965765973" sldId="779"/>
            <ac:picMk id="4" creationId="{D868B721-0420-4DF0-BCD8-6C4CE181803A}"/>
          </ac:picMkLst>
        </pc:picChg>
        <pc:picChg chg="add mod">
          <ac:chgData name="Do, Thanh" userId="6b5d8898-d400-4a1e-aaad-d7d38b7ffd62" providerId="ADAL" clId="{5FE6813C-B2B6-4B50-9899-9ACA0B3CFF06}" dt="2022-05-24T09:03:09.204" v="5319" actId="14100"/>
          <ac:picMkLst>
            <pc:docMk/>
            <pc:sldMk cId="2965765973" sldId="779"/>
            <ac:picMk id="7" creationId="{96758FA2-DDD8-498B-9D11-E41C9C8404C4}"/>
          </ac:picMkLst>
        </pc:picChg>
      </pc:sldChg>
      <pc:sldChg chg="add del">
        <pc:chgData name="Do, Thanh" userId="6b5d8898-d400-4a1e-aaad-d7d38b7ffd62" providerId="ADAL" clId="{5FE6813C-B2B6-4B50-9899-9ACA0B3CFF06}" dt="2022-05-24T09:03:19.074" v="5321" actId="47"/>
        <pc:sldMkLst>
          <pc:docMk/>
          <pc:sldMk cId="3613540975" sldId="780"/>
        </pc:sldMkLst>
      </pc:sldChg>
      <pc:sldChg chg="addSp delSp modSp add mod">
        <pc:chgData name="Do, Thanh" userId="6b5d8898-d400-4a1e-aaad-d7d38b7ffd62" providerId="ADAL" clId="{5FE6813C-B2B6-4B50-9899-9ACA0B3CFF06}" dt="2022-05-24T09:07:16.508" v="5369" actId="14100"/>
        <pc:sldMkLst>
          <pc:docMk/>
          <pc:sldMk cId="4071792991" sldId="780"/>
        </pc:sldMkLst>
        <pc:spChg chg="mod">
          <ac:chgData name="Do, Thanh" userId="6b5d8898-d400-4a1e-aaad-d7d38b7ffd62" providerId="ADAL" clId="{5FE6813C-B2B6-4B50-9899-9ACA0B3CFF06}" dt="2022-05-24T09:04:02.894" v="5363" actId="20577"/>
          <ac:spMkLst>
            <pc:docMk/>
            <pc:sldMk cId="4071792991" sldId="780"/>
            <ac:spMk id="5" creationId="{712463C4-BA19-481D-A68F-661A7D8938E5}"/>
          </ac:spMkLst>
        </pc:spChg>
        <pc:picChg chg="add mod">
          <ac:chgData name="Do, Thanh" userId="6b5d8898-d400-4a1e-aaad-d7d38b7ffd62" providerId="ADAL" clId="{5FE6813C-B2B6-4B50-9899-9ACA0B3CFF06}" dt="2022-05-24T09:07:16.508" v="5369" actId="14100"/>
          <ac:picMkLst>
            <pc:docMk/>
            <pc:sldMk cId="4071792991" sldId="780"/>
            <ac:picMk id="3" creationId="{F2B2E5C4-8AD9-4F43-8E9B-4A989C87A71F}"/>
          </ac:picMkLst>
        </pc:picChg>
        <pc:picChg chg="del">
          <ac:chgData name="Do, Thanh" userId="6b5d8898-d400-4a1e-aaad-d7d38b7ffd62" providerId="ADAL" clId="{5FE6813C-B2B6-4B50-9899-9ACA0B3CFF06}" dt="2022-05-24T09:03:32.054" v="5350" actId="478"/>
          <ac:picMkLst>
            <pc:docMk/>
            <pc:sldMk cId="4071792991" sldId="780"/>
            <ac:picMk id="7" creationId="{96758FA2-DDD8-498B-9D11-E41C9C8404C4}"/>
          </ac:picMkLst>
        </pc:picChg>
      </pc:sldChg>
      <pc:sldChg chg="addSp delSp modSp add mod">
        <pc:chgData name="Do, Thanh" userId="6b5d8898-d400-4a1e-aaad-d7d38b7ffd62" providerId="ADAL" clId="{5FE6813C-B2B6-4B50-9899-9ACA0B3CFF06}" dt="2022-05-24T09:09:36.091" v="5381" actId="1076"/>
        <pc:sldMkLst>
          <pc:docMk/>
          <pc:sldMk cId="3554745886" sldId="781"/>
        </pc:sldMkLst>
        <pc:picChg chg="del">
          <ac:chgData name="Do, Thanh" userId="6b5d8898-d400-4a1e-aaad-d7d38b7ffd62" providerId="ADAL" clId="{5FE6813C-B2B6-4B50-9899-9ACA0B3CFF06}" dt="2022-05-24T09:08:32.399" v="5371" actId="478"/>
          <ac:picMkLst>
            <pc:docMk/>
            <pc:sldMk cId="3554745886" sldId="781"/>
            <ac:picMk id="3" creationId="{F2B2E5C4-8AD9-4F43-8E9B-4A989C87A71F}"/>
          </ac:picMkLst>
        </pc:picChg>
        <pc:picChg chg="add mod">
          <ac:chgData name="Do, Thanh" userId="6b5d8898-d400-4a1e-aaad-d7d38b7ffd62" providerId="ADAL" clId="{5FE6813C-B2B6-4B50-9899-9ACA0B3CFF06}" dt="2022-05-24T09:09:33.403" v="5379" actId="1076"/>
          <ac:picMkLst>
            <pc:docMk/>
            <pc:sldMk cId="3554745886" sldId="781"/>
            <ac:picMk id="4" creationId="{5E78D859-C04C-447E-98E4-A853110CCCAC}"/>
          </ac:picMkLst>
        </pc:picChg>
        <pc:picChg chg="add mod">
          <ac:chgData name="Do, Thanh" userId="6b5d8898-d400-4a1e-aaad-d7d38b7ffd62" providerId="ADAL" clId="{5FE6813C-B2B6-4B50-9899-9ACA0B3CFF06}" dt="2022-05-24T09:09:36.091" v="5381" actId="1076"/>
          <ac:picMkLst>
            <pc:docMk/>
            <pc:sldMk cId="3554745886" sldId="781"/>
            <ac:picMk id="7" creationId="{119CE56A-4B0F-4114-9B30-292D613E3847}"/>
          </ac:picMkLst>
        </pc:picChg>
      </pc:sldChg>
      <pc:sldChg chg="addSp delSp modSp add mod">
        <pc:chgData name="Do, Thanh" userId="6b5d8898-d400-4a1e-aaad-d7d38b7ffd62" providerId="ADAL" clId="{5FE6813C-B2B6-4B50-9899-9ACA0B3CFF06}" dt="2022-05-24T09:10:09.595" v="5386" actId="14100"/>
        <pc:sldMkLst>
          <pc:docMk/>
          <pc:sldMk cId="2503907526" sldId="782"/>
        </pc:sldMkLst>
        <pc:picChg chg="add mod">
          <ac:chgData name="Do, Thanh" userId="6b5d8898-d400-4a1e-aaad-d7d38b7ffd62" providerId="ADAL" clId="{5FE6813C-B2B6-4B50-9899-9ACA0B3CFF06}" dt="2022-05-24T09:10:09.595" v="5386" actId="14100"/>
          <ac:picMkLst>
            <pc:docMk/>
            <pc:sldMk cId="2503907526" sldId="782"/>
            <ac:picMk id="3" creationId="{E48243CA-F779-4B01-B197-4AB045F2EC7D}"/>
          </ac:picMkLst>
        </pc:picChg>
        <pc:picChg chg="del">
          <ac:chgData name="Do, Thanh" userId="6b5d8898-d400-4a1e-aaad-d7d38b7ffd62" providerId="ADAL" clId="{5FE6813C-B2B6-4B50-9899-9ACA0B3CFF06}" dt="2022-05-24T09:09:13.167" v="5377" actId="478"/>
          <ac:picMkLst>
            <pc:docMk/>
            <pc:sldMk cId="2503907526" sldId="782"/>
            <ac:picMk id="4" creationId="{5E78D859-C04C-447E-98E4-A853110CCCAC}"/>
          </ac:picMkLst>
        </pc:picChg>
      </pc:sldChg>
      <pc:sldChg chg="addSp delSp modSp add mod">
        <pc:chgData name="Do, Thanh" userId="6b5d8898-d400-4a1e-aaad-d7d38b7ffd62" providerId="ADAL" clId="{5FE6813C-B2B6-4B50-9899-9ACA0B3CFF06}" dt="2022-05-24T09:11:43.802" v="5396" actId="1076"/>
        <pc:sldMkLst>
          <pc:docMk/>
          <pc:sldMk cId="1625988183" sldId="783"/>
        </pc:sldMkLst>
        <pc:picChg chg="del">
          <ac:chgData name="Do, Thanh" userId="6b5d8898-d400-4a1e-aaad-d7d38b7ffd62" providerId="ADAL" clId="{5FE6813C-B2B6-4B50-9899-9ACA0B3CFF06}" dt="2022-05-24T09:10:20.473" v="5388" actId="478"/>
          <ac:picMkLst>
            <pc:docMk/>
            <pc:sldMk cId="1625988183" sldId="783"/>
            <ac:picMk id="3" creationId="{E48243CA-F779-4B01-B197-4AB045F2EC7D}"/>
          </ac:picMkLst>
        </pc:picChg>
        <pc:picChg chg="add mod">
          <ac:chgData name="Do, Thanh" userId="6b5d8898-d400-4a1e-aaad-d7d38b7ffd62" providerId="ADAL" clId="{5FE6813C-B2B6-4B50-9899-9ACA0B3CFF06}" dt="2022-05-24T09:11:43.802" v="5396" actId="1076"/>
          <ac:picMkLst>
            <pc:docMk/>
            <pc:sldMk cId="1625988183" sldId="783"/>
            <ac:picMk id="4" creationId="{E210BE2D-868C-4B7D-991F-E4783FA336E5}"/>
          </ac:picMkLst>
        </pc:picChg>
      </pc:sldChg>
      <pc:sldChg chg="addSp delSp modSp add mod">
        <pc:chgData name="Do, Thanh" userId="6b5d8898-d400-4a1e-aaad-d7d38b7ffd62" providerId="ADAL" clId="{5FE6813C-B2B6-4B50-9899-9ACA0B3CFF06}" dt="2022-05-24T09:15:03.970" v="5400" actId="1076"/>
        <pc:sldMkLst>
          <pc:docMk/>
          <pc:sldMk cId="1899708902" sldId="784"/>
        </pc:sldMkLst>
        <pc:picChg chg="add mod">
          <ac:chgData name="Do, Thanh" userId="6b5d8898-d400-4a1e-aaad-d7d38b7ffd62" providerId="ADAL" clId="{5FE6813C-B2B6-4B50-9899-9ACA0B3CFF06}" dt="2022-05-24T09:15:03.970" v="5400" actId="1076"/>
          <ac:picMkLst>
            <pc:docMk/>
            <pc:sldMk cId="1899708902" sldId="784"/>
            <ac:picMk id="3" creationId="{62F2C8BB-8E02-4AE2-B428-DF1D5F503E11}"/>
          </ac:picMkLst>
        </pc:picChg>
        <pc:picChg chg="del">
          <ac:chgData name="Do, Thanh" userId="6b5d8898-d400-4a1e-aaad-d7d38b7ffd62" providerId="ADAL" clId="{5FE6813C-B2B6-4B50-9899-9ACA0B3CFF06}" dt="2022-05-24T09:11:50.367" v="5398" actId="478"/>
          <ac:picMkLst>
            <pc:docMk/>
            <pc:sldMk cId="1899708902" sldId="784"/>
            <ac:picMk id="4" creationId="{E210BE2D-868C-4B7D-991F-E4783FA336E5}"/>
          </ac:picMkLst>
        </pc:picChg>
      </pc:sldChg>
      <pc:sldChg chg="addSp delSp modSp add mod">
        <pc:chgData name="Do, Thanh" userId="6b5d8898-d400-4a1e-aaad-d7d38b7ffd62" providerId="ADAL" clId="{5FE6813C-B2B6-4B50-9899-9ACA0B3CFF06}" dt="2022-05-24T09:16:58.155" v="5412" actId="14100"/>
        <pc:sldMkLst>
          <pc:docMk/>
          <pc:sldMk cId="2509766712" sldId="785"/>
        </pc:sldMkLst>
        <pc:picChg chg="del">
          <ac:chgData name="Do, Thanh" userId="6b5d8898-d400-4a1e-aaad-d7d38b7ffd62" providerId="ADAL" clId="{5FE6813C-B2B6-4B50-9899-9ACA0B3CFF06}" dt="2022-05-24T09:15:29.739" v="5402" actId="478"/>
          <ac:picMkLst>
            <pc:docMk/>
            <pc:sldMk cId="2509766712" sldId="785"/>
            <ac:picMk id="3" creationId="{62F2C8BB-8E02-4AE2-B428-DF1D5F503E11}"/>
          </ac:picMkLst>
        </pc:picChg>
        <pc:picChg chg="add del mod">
          <ac:chgData name="Do, Thanh" userId="6b5d8898-d400-4a1e-aaad-d7d38b7ffd62" providerId="ADAL" clId="{5FE6813C-B2B6-4B50-9899-9ACA0B3CFF06}" dt="2022-05-24T09:16:53.340" v="5409" actId="478"/>
          <ac:picMkLst>
            <pc:docMk/>
            <pc:sldMk cId="2509766712" sldId="785"/>
            <ac:picMk id="4" creationId="{0192F167-5D99-41E6-835A-FBD81BEC65B0}"/>
          </ac:picMkLst>
        </pc:picChg>
        <pc:picChg chg="add del mod">
          <ac:chgData name="Do, Thanh" userId="6b5d8898-d400-4a1e-aaad-d7d38b7ffd62" providerId="ADAL" clId="{5FE6813C-B2B6-4B50-9899-9ACA0B3CFF06}" dt="2022-05-24T09:16:58.155" v="5412" actId="14100"/>
          <ac:picMkLst>
            <pc:docMk/>
            <pc:sldMk cId="2509766712" sldId="785"/>
            <ac:picMk id="7" creationId="{6F1FA009-706A-4AED-9B77-B99C3EAB551F}"/>
          </ac:picMkLst>
        </pc:picChg>
      </pc:sldChg>
      <pc:sldChg chg="addSp delSp modSp add mod">
        <pc:chgData name="Do, Thanh" userId="6b5d8898-d400-4a1e-aaad-d7d38b7ffd62" providerId="ADAL" clId="{5FE6813C-B2B6-4B50-9899-9ACA0B3CFF06}" dt="2022-05-24T09:25:26.279" v="5432" actId="22"/>
        <pc:sldMkLst>
          <pc:docMk/>
          <pc:sldMk cId="264264936" sldId="786"/>
        </pc:sldMkLst>
        <pc:spChg chg="mod">
          <ac:chgData name="Do, Thanh" userId="6b5d8898-d400-4a1e-aaad-d7d38b7ffd62" providerId="ADAL" clId="{5FE6813C-B2B6-4B50-9899-9ACA0B3CFF06}" dt="2022-05-24T09:18:27.487" v="5421" actId="20577"/>
          <ac:spMkLst>
            <pc:docMk/>
            <pc:sldMk cId="264264936" sldId="786"/>
            <ac:spMk id="5" creationId="{712463C4-BA19-481D-A68F-661A7D8938E5}"/>
          </ac:spMkLst>
        </pc:spChg>
        <pc:picChg chg="add del mod">
          <ac:chgData name="Do, Thanh" userId="6b5d8898-d400-4a1e-aaad-d7d38b7ffd62" providerId="ADAL" clId="{5FE6813C-B2B6-4B50-9899-9ACA0B3CFF06}" dt="2022-05-24T09:21:45.841" v="5426" actId="478"/>
          <ac:picMkLst>
            <pc:docMk/>
            <pc:sldMk cId="264264936" sldId="786"/>
            <ac:picMk id="3" creationId="{D0AFB73F-82C4-4D72-86A7-CA30EB2A5625}"/>
          </ac:picMkLst>
        </pc:picChg>
        <pc:picChg chg="del">
          <ac:chgData name="Do, Thanh" userId="6b5d8898-d400-4a1e-aaad-d7d38b7ffd62" providerId="ADAL" clId="{5FE6813C-B2B6-4B50-9899-9ACA0B3CFF06}" dt="2022-05-24T09:18:24.294" v="5414" actId="478"/>
          <ac:picMkLst>
            <pc:docMk/>
            <pc:sldMk cId="264264936" sldId="786"/>
            <ac:picMk id="4" creationId="{0192F167-5D99-41E6-835A-FBD81BEC65B0}"/>
          </ac:picMkLst>
        </pc:picChg>
        <pc:picChg chg="del">
          <ac:chgData name="Do, Thanh" userId="6b5d8898-d400-4a1e-aaad-d7d38b7ffd62" providerId="ADAL" clId="{5FE6813C-B2B6-4B50-9899-9ACA0B3CFF06}" dt="2022-05-24T09:18:24.648" v="5415" actId="478"/>
          <ac:picMkLst>
            <pc:docMk/>
            <pc:sldMk cId="264264936" sldId="786"/>
            <ac:picMk id="7" creationId="{6F1FA009-706A-4AED-9B77-B99C3EAB551F}"/>
          </ac:picMkLst>
        </pc:picChg>
        <pc:picChg chg="add mod">
          <ac:chgData name="Do, Thanh" userId="6b5d8898-d400-4a1e-aaad-d7d38b7ffd62" providerId="ADAL" clId="{5FE6813C-B2B6-4B50-9899-9ACA0B3CFF06}" dt="2022-05-24T09:21:48.706" v="5428" actId="1076"/>
          <ac:picMkLst>
            <pc:docMk/>
            <pc:sldMk cId="264264936" sldId="786"/>
            <ac:picMk id="8" creationId="{3780AA79-FE86-41AD-847C-CCDEB5F1DEAD}"/>
          </ac:picMkLst>
        </pc:picChg>
        <pc:picChg chg="add del mod">
          <ac:chgData name="Do, Thanh" userId="6b5d8898-d400-4a1e-aaad-d7d38b7ffd62" providerId="ADAL" clId="{5FE6813C-B2B6-4B50-9899-9ACA0B3CFF06}" dt="2022-05-24T09:25:26.279" v="5432" actId="22"/>
          <ac:picMkLst>
            <pc:docMk/>
            <pc:sldMk cId="264264936" sldId="786"/>
            <ac:picMk id="10" creationId="{60EDF981-A3AC-48C4-93FE-2D8F0B5F0D30}"/>
          </ac:picMkLst>
        </pc:picChg>
      </pc:sldChg>
      <pc:sldChg chg="addSp delSp modSp add mod">
        <pc:chgData name="Do, Thanh" userId="6b5d8898-d400-4a1e-aaad-d7d38b7ffd62" providerId="ADAL" clId="{5FE6813C-B2B6-4B50-9899-9ACA0B3CFF06}" dt="2022-05-24T09:25:33.106" v="5436" actId="1076"/>
        <pc:sldMkLst>
          <pc:docMk/>
          <pc:sldMk cId="174052474" sldId="787"/>
        </pc:sldMkLst>
        <pc:picChg chg="add mod">
          <ac:chgData name="Do, Thanh" userId="6b5d8898-d400-4a1e-aaad-d7d38b7ffd62" providerId="ADAL" clId="{5FE6813C-B2B6-4B50-9899-9ACA0B3CFF06}" dt="2022-05-24T09:25:33.106" v="5436" actId="1076"/>
          <ac:picMkLst>
            <pc:docMk/>
            <pc:sldMk cId="174052474" sldId="787"/>
            <ac:picMk id="3" creationId="{C857BAB9-2DD8-4B4E-B40C-ADE686828501}"/>
          </ac:picMkLst>
        </pc:picChg>
        <pc:picChg chg="del">
          <ac:chgData name="Do, Thanh" userId="6b5d8898-d400-4a1e-aaad-d7d38b7ffd62" providerId="ADAL" clId="{5FE6813C-B2B6-4B50-9899-9ACA0B3CFF06}" dt="2022-05-24T09:25:29.610" v="5434" actId="478"/>
          <ac:picMkLst>
            <pc:docMk/>
            <pc:sldMk cId="174052474" sldId="787"/>
            <ac:picMk id="8" creationId="{3780AA79-FE86-41AD-847C-CCDEB5F1DEAD}"/>
          </ac:picMkLst>
        </pc:picChg>
      </pc:sldChg>
      <pc:sldChg chg="add">
        <pc:chgData name="Do, Thanh" userId="6b5d8898-d400-4a1e-aaad-d7d38b7ffd62" providerId="ADAL" clId="{5FE6813C-B2B6-4B50-9899-9ACA0B3CFF06}" dt="2022-05-24T09:26:18.130" v="5437" actId="2890"/>
        <pc:sldMkLst>
          <pc:docMk/>
          <pc:sldMk cId="1737836558" sldId="788"/>
        </pc:sldMkLst>
      </pc:sldChg>
      <pc:sldChg chg="addSp delSp modSp add mod modNotesTx">
        <pc:chgData name="Do, Thanh" userId="6b5d8898-d400-4a1e-aaad-d7d38b7ffd62" providerId="ADAL" clId="{5FE6813C-B2B6-4B50-9899-9ACA0B3CFF06}" dt="2022-05-24T09:28:56.750" v="5506" actId="20577"/>
        <pc:sldMkLst>
          <pc:docMk/>
          <pc:sldMk cId="119738568" sldId="789"/>
        </pc:sldMkLst>
        <pc:picChg chg="del">
          <ac:chgData name="Do, Thanh" userId="6b5d8898-d400-4a1e-aaad-d7d38b7ffd62" providerId="ADAL" clId="{5FE6813C-B2B6-4B50-9899-9ACA0B3CFF06}" dt="2022-05-24T09:27:30.576" v="5439" actId="478"/>
          <ac:picMkLst>
            <pc:docMk/>
            <pc:sldMk cId="119738568" sldId="789"/>
            <ac:picMk id="3" creationId="{C857BAB9-2DD8-4B4E-B40C-ADE686828501}"/>
          </ac:picMkLst>
        </pc:picChg>
        <pc:picChg chg="add mod">
          <ac:chgData name="Do, Thanh" userId="6b5d8898-d400-4a1e-aaad-d7d38b7ffd62" providerId="ADAL" clId="{5FE6813C-B2B6-4B50-9899-9ACA0B3CFF06}" dt="2022-05-24T09:27:33.818" v="5441" actId="1076"/>
          <ac:picMkLst>
            <pc:docMk/>
            <pc:sldMk cId="119738568" sldId="789"/>
            <ac:picMk id="4" creationId="{7A056647-24C5-4680-AAE3-015443B639D3}"/>
          </ac:picMkLst>
        </pc:picChg>
        <pc:picChg chg="add mod">
          <ac:chgData name="Do, Thanh" userId="6b5d8898-d400-4a1e-aaad-d7d38b7ffd62" providerId="ADAL" clId="{5FE6813C-B2B6-4B50-9899-9ACA0B3CFF06}" dt="2022-05-24T09:27:47.554" v="5443" actId="1076"/>
          <ac:picMkLst>
            <pc:docMk/>
            <pc:sldMk cId="119738568" sldId="789"/>
            <ac:picMk id="7" creationId="{A176C2C5-36E1-419B-A99B-4569E2CE9154}"/>
          </ac:picMkLst>
        </pc:picChg>
      </pc:sldChg>
      <pc:sldChg chg="addSp delSp modSp add mod">
        <pc:chgData name="Do, Thanh" userId="6b5d8898-d400-4a1e-aaad-d7d38b7ffd62" providerId="ADAL" clId="{5FE6813C-B2B6-4B50-9899-9ACA0B3CFF06}" dt="2022-05-24T09:31:14.313" v="5512" actId="14100"/>
        <pc:sldMkLst>
          <pc:docMk/>
          <pc:sldMk cId="2195693385" sldId="790"/>
        </pc:sldMkLst>
        <pc:picChg chg="del">
          <ac:chgData name="Do, Thanh" userId="6b5d8898-d400-4a1e-aaad-d7d38b7ffd62" providerId="ADAL" clId="{5FE6813C-B2B6-4B50-9899-9ACA0B3CFF06}" dt="2022-05-24T09:31:07.833" v="5508" actId="478"/>
          <ac:picMkLst>
            <pc:docMk/>
            <pc:sldMk cId="2195693385" sldId="790"/>
            <ac:picMk id="3" creationId="{C857BAB9-2DD8-4B4E-B40C-ADE686828501}"/>
          </ac:picMkLst>
        </pc:picChg>
        <pc:picChg chg="add mod">
          <ac:chgData name="Do, Thanh" userId="6b5d8898-d400-4a1e-aaad-d7d38b7ffd62" providerId="ADAL" clId="{5FE6813C-B2B6-4B50-9899-9ACA0B3CFF06}" dt="2022-05-24T09:31:14.313" v="5512" actId="14100"/>
          <ac:picMkLst>
            <pc:docMk/>
            <pc:sldMk cId="2195693385" sldId="790"/>
            <ac:picMk id="4" creationId="{27D0FE05-1A19-4CAF-8C8A-AAFB8B4EC1AD}"/>
          </ac:picMkLst>
        </pc:picChg>
      </pc:sldChg>
      <pc:sldChg chg="addSp delSp modSp add mod modNotesTx">
        <pc:chgData name="Do, Thanh" userId="6b5d8898-d400-4a1e-aaad-d7d38b7ffd62" providerId="ADAL" clId="{5FE6813C-B2B6-4B50-9899-9ACA0B3CFF06}" dt="2022-05-24T09:47:35.184" v="6416" actId="5793"/>
        <pc:sldMkLst>
          <pc:docMk/>
          <pc:sldMk cId="688201515" sldId="791"/>
        </pc:sldMkLst>
        <pc:spChg chg="mod">
          <ac:chgData name="Do, Thanh" userId="6b5d8898-d400-4a1e-aaad-d7d38b7ffd62" providerId="ADAL" clId="{5FE6813C-B2B6-4B50-9899-9ACA0B3CFF06}" dt="2022-05-24T09:43:35.632" v="5569" actId="20577"/>
          <ac:spMkLst>
            <pc:docMk/>
            <pc:sldMk cId="688201515" sldId="791"/>
            <ac:spMk id="5" creationId="{712463C4-BA19-481D-A68F-661A7D8938E5}"/>
          </ac:spMkLst>
        </pc:spChg>
        <pc:picChg chg="add mod">
          <ac:chgData name="Do, Thanh" userId="6b5d8898-d400-4a1e-aaad-d7d38b7ffd62" providerId="ADAL" clId="{5FE6813C-B2B6-4B50-9899-9ACA0B3CFF06}" dt="2022-05-24T09:43:24.541" v="5520" actId="1076"/>
          <ac:picMkLst>
            <pc:docMk/>
            <pc:sldMk cId="688201515" sldId="791"/>
            <ac:picMk id="3" creationId="{8FE50C9C-D247-4BC6-A04E-64299313313B}"/>
          </ac:picMkLst>
        </pc:picChg>
        <pc:picChg chg="del">
          <ac:chgData name="Do, Thanh" userId="6b5d8898-d400-4a1e-aaad-d7d38b7ffd62" providerId="ADAL" clId="{5FE6813C-B2B6-4B50-9899-9ACA0B3CFF06}" dt="2022-05-24T09:43:17.059" v="5514" actId="478"/>
          <ac:picMkLst>
            <pc:docMk/>
            <pc:sldMk cId="688201515" sldId="791"/>
            <ac:picMk id="4" creationId="{7A056647-24C5-4680-AAE3-015443B639D3}"/>
          </ac:picMkLst>
        </pc:picChg>
        <pc:picChg chg="del">
          <ac:chgData name="Do, Thanh" userId="6b5d8898-d400-4a1e-aaad-d7d38b7ffd62" providerId="ADAL" clId="{5FE6813C-B2B6-4B50-9899-9ACA0B3CFF06}" dt="2022-05-24T09:43:17.611" v="5515" actId="478"/>
          <ac:picMkLst>
            <pc:docMk/>
            <pc:sldMk cId="688201515" sldId="791"/>
            <ac:picMk id="7" creationId="{A176C2C5-36E1-419B-A99B-4569E2CE9154}"/>
          </ac:picMkLst>
        </pc:picChg>
      </pc:sldChg>
      <pc:sldChg chg="addSp delSp modSp add mod modNotesTx">
        <pc:chgData name="Do, Thanh" userId="6b5d8898-d400-4a1e-aaad-d7d38b7ffd62" providerId="ADAL" clId="{5FE6813C-B2B6-4B50-9899-9ACA0B3CFF06}" dt="2022-05-24T09:56:16.468" v="6467" actId="20577"/>
        <pc:sldMkLst>
          <pc:docMk/>
          <pc:sldMk cId="2697607855" sldId="792"/>
        </pc:sldMkLst>
        <pc:spChg chg="mod">
          <ac:chgData name="Do, Thanh" userId="6b5d8898-d400-4a1e-aaad-d7d38b7ffd62" providerId="ADAL" clId="{5FE6813C-B2B6-4B50-9899-9ACA0B3CFF06}" dt="2022-05-24T09:56:16.468" v="6467" actId="20577"/>
          <ac:spMkLst>
            <pc:docMk/>
            <pc:sldMk cId="2697607855" sldId="792"/>
            <ac:spMk id="5" creationId="{712463C4-BA19-481D-A68F-661A7D8938E5}"/>
          </ac:spMkLst>
        </pc:spChg>
        <pc:picChg chg="del">
          <ac:chgData name="Do, Thanh" userId="6b5d8898-d400-4a1e-aaad-d7d38b7ffd62" providerId="ADAL" clId="{5FE6813C-B2B6-4B50-9899-9ACA0B3CFF06}" dt="2022-05-24T09:55:47.338" v="6419" actId="478"/>
          <ac:picMkLst>
            <pc:docMk/>
            <pc:sldMk cId="2697607855" sldId="792"/>
            <ac:picMk id="3" creationId="{8FE50C9C-D247-4BC6-A04E-64299313313B}"/>
          </ac:picMkLst>
        </pc:picChg>
        <pc:picChg chg="add mod">
          <ac:chgData name="Do, Thanh" userId="6b5d8898-d400-4a1e-aaad-d7d38b7ffd62" providerId="ADAL" clId="{5FE6813C-B2B6-4B50-9899-9ACA0B3CFF06}" dt="2022-05-24T09:56:01.390" v="6424" actId="14100"/>
          <ac:picMkLst>
            <pc:docMk/>
            <pc:sldMk cId="2697607855" sldId="792"/>
            <ac:picMk id="4" creationId="{7D6C25A3-BB22-45B1-BC30-969F59D52858}"/>
          </ac:picMkLst>
        </pc:picChg>
      </pc:sldChg>
      <pc:sldChg chg="addSp delSp modSp add mod">
        <pc:chgData name="Do, Thanh" userId="6b5d8898-d400-4a1e-aaad-d7d38b7ffd62" providerId="ADAL" clId="{5FE6813C-B2B6-4B50-9899-9ACA0B3CFF06}" dt="2022-05-24T10:12:07.091" v="6489" actId="1076"/>
        <pc:sldMkLst>
          <pc:docMk/>
          <pc:sldMk cId="935487979" sldId="793"/>
        </pc:sldMkLst>
        <pc:picChg chg="add mod">
          <ac:chgData name="Do, Thanh" userId="6b5d8898-d400-4a1e-aaad-d7d38b7ffd62" providerId="ADAL" clId="{5FE6813C-B2B6-4B50-9899-9ACA0B3CFF06}" dt="2022-05-24T10:12:01.570" v="6486" actId="1076"/>
          <ac:picMkLst>
            <pc:docMk/>
            <pc:sldMk cId="935487979" sldId="793"/>
            <ac:picMk id="3" creationId="{BE162E30-3348-40E3-9C16-8CF936531844}"/>
          </ac:picMkLst>
        </pc:picChg>
        <pc:picChg chg="del">
          <ac:chgData name="Do, Thanh" userId="6b5d8898-d400-4a1e-aaad-d7d38b7ffd62" providerId="ADAL" clId="{5FE6813C-B2B6-4B50-9899-9ACA0B3CFF06}" dt="2022-05-24T09:56:23.888" v="6469" actId="478"/>
          <ac:picMkLst>
            <pc:docMk/>
            <pc:sldMk cId="935487979" sldId="793"/>
            <ac:picMk id="4" creationId="{7D6C25A3-BB22-45B1-BC30-969F59D52858}"/>
          </ac:picMkLst>
        </pc:picChg>
        <pc:picChg chg="add mod">
          <ac:chgData name="Do, Thanh" userId="6b5d8898-d400-4a1e-aaad-d7d38b7ffd62" providerId="ADAL" clId="{5FE6813C-B2B6-4B50-9899-9ACA0B3CFF06}" dt="2022-05-24T10:10:00.697" v="6475"/>
          <ac:picMkLst>
            <pc:docMk/>
            <pc:sldMk cId="935487979" sldId="793"/>
            <ac:picMk id="8" creationId="{72E7FB83-06CD-4495-8DAB-C6C64175700B}"/>
          </ac:picMkLst>
        </pc:picChg>
        <pc:picChg chg="add mod">
          <ac:chgData name="Do, Thanh" userId="6b5d8898-d400-4a1e-aaad-d7d38b7ffd62" providerId="ADAL" clId="{5FE6813C-B2B6-4B50-9899-9ACA0B3CFF06}" dt="2022-05-24T10:12:07.091" v="6489" actId="1076"/>
          <ac:picMkLst>
            <pc:docMk/>
            <pc:sldMk cId="935487979" sldId="793"/>
            <ac:picMk id="9" creationId="{1212AA22-784A-47BB-B36D-2556EBB03F93}"/>
          </ac:picMkLst>
        </pc:picChg>
      </pc:sldChg>
      <pc:sldChg chg="addSp delSp modSp add mod">
        <pc:chgData name="Do, Thanh" userId="6b5d8898-d400-4a1e-aaad-d7d38b7ffd62" providerId="ADAL" clId="{5FE6813C-B2B6-4B50-9899-9ACA0B3CFF06}" dt="2022-05-24T10:11:16.282" v="6480" actId="1076"/>
        <pc:sldMkLst>
          <pc:docMk/>
          <pc:sldMk cId="1708897952" sldId="794"/>
        </pc:sldMkLst>
        <pc:picChg chg="del">
          <ac:chgData name="Do, Thanh" userId="6b5d8898-d400-4a1e-aaad-d7d38b7ffd62" providerId="ADAL" clId="{5FE6813C-B2B6-4B50-9899-9ACA0B3CFF06}" dt="2022-05-24T10:11:14.128" v="6478" actId="478"/>
          <ac:picMkLst>
            <pc:docMk/>
            <pc:sldMk cId="1708897952" sldId="794"/>
            <ac:picMk id="3" creationId="{BE162E30-3348-40E3-9C16-8CF936531844}"/>
          </ac:picMkLst>
        </pc:picChg>
        <pc:picChg chg="add mod">
          <ac:chgData name="Do, Thanh" userId="6b5d8898-d400-4a1e-aaad-d7d38b7ffd62" providerId="ADAL" clId="{5FE6813C-B2B6-4B50-9899-9ACA0B3CFF06}" dt="2022-05-24T10:11:16.282" v="6480" actId="1076"/>
          <ac:picMkLst>
            <pc:docMk/>
            <pc:sldMk cId="1708897952" sldId="794"/>
            <ac:picMk id="4" creationId="{3C3F6DBC-A767-4E47-932A-83DE44FE9F50}"/>
          </ac:picMkLst>
        </pc:picChg>
      </pc:sldChg>
      <pc:sldChg chg="addSp delSp modSp add del mod">
        <pc:chgData name="Do, Thanh" userId="6b5d8898-d400-4a1e-aaad-d7d38b7ffd62" providerId="ADAL" clId="{5FE6813C-B2B6-4B50-9899-9ACA0B3CFF06}" dt="2022-05-24T10:15:43.497" v="6553" actId="2696"/>
        <pc:sldMkLst>
          <pc:docMk/>
          <pc:sldMk cId="3840107315" sldId="795"/>
        </pc:sldMkLst>
        <pc:spChg chg="mod">
          <ac:chgData name="Do, Thanh" userId="6b5d8898-d400-4a1e-aaad-d7d38b7ffd62" providerId="ADAL" clId="{5FE6813C-B2B6-4B50-9899-9ACA0B3CFF06}" dt="2022-05-24T10:14:38.335" v="6543" actId="20577"/>
          <ac:spMkLst>
            <pc:docMk/>
            <pc:sldMk cId="3840107315" sldId="795"/>
            <ac:spMk id="5" creationId="{712463C4-BA19-481D-A68F-661A7D8938E5}"/>
          </ac:spMkLst>
        </pc:spChg>
        <pc:spChg chg="add del mod">
          <ac:chgData name="Do, Thanh" userId="6b5d8898-d400-4a1e-aaad-d7d38b7ffd62" providerId="ADAL" clId="{5FE6813C-B2B6-4B50-9899-9ACA0B3CFF06}" dt="2022-05-24T10:15:22.597" v="6550"/>
          <ac:spMkLst>
            <pc:docMk/>
            <pc:sldMk cId="3840107315" sldId="795"/>
            <ac:spMk id="8" creationId="{7EB8249F-2F40-46D9-8238-EBC640D726A8}"/>
          </ac:spMkLst>
        </pc:spChg>
        <pc:spChg chg="add del mod">
          <ac:chgData name="Do, Thanh" userId="6b5d8898-d400-4a1e-aaad-d7d38b7ffd62" providerId="ADAL" clId="{5FE6813C-B2B6-4B50-9899-9ACA0B3CFF06}" dt="2022-05-24T10:15:22.597" v="6550"/>
          <ac:spMkLst>
            <pc:docMk/>
            <pc:sldMk cId="3840107315" sldId="795"/>
            <ac:spMk id="9" creationId="{9C3493A2-9AA1-4D87-9B3F-7F2E74E5ED8C}"/>
          </ac:spMkLst>
        </pc:spChg>
        <pc:spChg chg="add del mod">
          <ac:chgData name="Do, Thanh" userId="6b5d8898-d400-4a1e-aaad-d7d38b7ffd62" providerId="ADAL" clId="{5FE6813C-B2B6-4B50-9899-9ACA0B3CFF06}" dt="2022-05-24T10:15:22.597" v="6550"/>
          <ac:spMkLst>
            <pc:docMk/>
            <pc:sldMk cId="3840107315" sldId="795"/>
            <ac:spMk id="10" creationId="{B427A10E-2C88-45B5-A57C-CFB30964070C}"/>
          </ac:spMkLst>
        </pc:spChg>
        <pc:spChg chg="add del mod">
          <ac:chgData name="Do, Thanh" userId="6b5d8898-d400-4a1e-aaad-d7d38b7ffd62" providerId="ADAL" clId="{5FE6813C-B2B6-4B50-9899-9ACA0B3CFF06}" dt="2022-05-24T10:15:22.597" v="6550"/>
          <ac:spMkLst>
            <pc:docMk/>
            <pc:sldMk cId="3840107315" sldId="795"/>
            <ac:spMk id="11" creationId="{C8795F64-AA15-4D38-83F5-F2312FE64872}"/>
          </ac:spMkLst>
        </pc:spChg>
        <pc:picChg chg="del">
          <ac:chgData name="Do, Thanh" userId="6b5d8898-d400-4a1e-aaad-d7d38b7ffd62" providerId="ADAL" clId="{5FE6813C-B2B6-4B50-9899-9ACA0B3CFF06}" dt="2022-05-24T10:11:51.835" v="6481" actId="478"/>
          <ac:picMkLst>
            <pc:docMk/>
            <pc:sldMk cId="3840107315" sldId="795"/>
            <ac:picMk id="3" creationId="{BE162E30-3348-40E3-9C16-8CF936531844}"/>
          </ac:picMkLst>
        </pc:picChg>
        <pc:picChg chg="add del mod">
          <ac:chgData name="Do, Thanh" userId="6b5d8898-d400-4a1e-aaad-d7d38b7ffd62" providerId="ADAL" clId="{5FE6813C-B2B6-4B50-9899-9ACA0B3CFF06}" dt="2022-05-24T10:12:04.061" v="6487" actId="21"/>
          <ac:picMkLst>
            <pc:docMk/>
            <pc:sldMk cId="3840107315" sldId="795"/>
            <ac:picMk id="4" creationId="{435A6AFE-6C97-4100-B8A7-21859DDA2E73}"/>
          </ac:picMkLst>
        </pc:picChg>
      </pc:sldChg>
      <pc:sldChg chg="modSp mod modNotesTx">
        <pc:chgData name="Do, Thanh" userId="6b5d8898-d400-4a1e-aaad-d7d38b7ffd62" providerId="ADAL" clId="{5FE6813C-B2B6-4B50-9899-9ACA0B3CFF06}" dt="2022-05-24T10:17:29.502" v="6755" actId="20577"/>
        <pc:sldMkLst>
          <pc:docMk/>
          <pc:sldMk cId="2636236443" sldId="796"/>
        </pc:sldMkLst>
        <pc:spChg chg="mod">
          <ac:chgData name="Do, Thanh" userId="6b5d8898-d400-4a1e-aaad-d7d38b7ffd62" providerId="ADAL" clId="{5FE6813C-B2B6-4B50-9899-9ACA0B3CFF06}" dt="2022-05-24T10:15:38.799" v="6551"/>
          <ac:spMkLst>
            <pc:docMk/>
            <pc:sldMk cId="2636236443" sldId="796"/>
            <ac:spMk id="5" creationId="{712463C4-BA19-481D-A68F-661A7D8938E5}"/>
          </ac:spMkLst>
        </pc:spChg>
      </pc:sldChg>
      <pc:sldChg chg="addSp delSp modSp add mod modNotesTx">
        <pc:chgData name="Do, Thanh" userId="6b5d8898-d400-4a1e-aaad-d7d38b7ffd62" providerId="ADAL" clId="{5FE6813C-B2B6-4B50-9899-9ACA0B3CFF06}" dt="2022-05-24T10:19:20.170" v="7163" actId="20577"/>
        <pc:sldMkLst>
          <pc:docMk/>
          <pc:sldMk cId="1689782192" sldId="797"/>
        </pc:sldMkLst>
        <pc:spChg chg="del">
          <ac:chgData name="Do, Thanh" userId="6b5d8898-d400-4a1e-aaad-d7d38b7ffd62" providerId="ADAL" clId="{5FE6813C-B2B6-4B50-9899-9ACA0B3CFF06}" dt="2022-05-24T10:16:23.150" v="6556" actId="478"/>
          <ac:spMkLst>
            <pc:docMk/>
            <pc:sldMk cId="1689782192" sldId="797"/>
            <ac:spMk id="8" creationId="{29425921-9803-46E3-AD1E-B00F1049DC37}"/>
          </ac:spMkLst>
        </pc:spChg>
        <pc:spChg chg="del">
          <ac:chgData name="Do, Thanh" userId="6b5d8898-d400-4a1e-aaad-d7d38b7ffd62" providerId="ADAL" clId="{5FE6813C-B2B6-4B50-9899-9ACA0B3CFF06}" dt="2022-05-24T10:16:23.150" v="6556" actId="478"/>
          <ac:spMkLst>
            <pc:docMk/>
            <pc:sldMk cId="1689782192" sldId="797"/>
            <ac:spMk id="9" creationId="{6B4E8599-6A04-48B8-B810-02458EB44DFC}"/>
          </ac:spMkLst>
        </pc:spChg>
        <pc:spChg chg="del">
          <ac:chgData name="Do, Thanh" userId="6b5d8898-d400-4a1e-aaad-d7d38b7ffd62" providerId="ADAL" clId="{5FE6813C-B2B6-4B50-9899-9ACA0B3CFF06}" dt="2022-05-24T10:16:23.150" v="6556" actId="478"/>
          <ac:spMkLst>
            <pc:docMk/>
            <pc:sldMk cId="1689782192" sldId="797"/>
            <ac:spMk id="11" creationId="{D736E478-D5F9-42FF-A1DE-4E033901B75C}"/>
          </ac:spMkLst>
        </pc:spChg>
        <pc:spChg chg="del">
          <ac:chgData name="Do, Thanh" userId="6b5d8898-d400-4a1e-aaad-d7d38b7ffd62" providerId="ADAL" clId="{5FE6813C-B2B6-4B50-9899-9ACA0B3CFF06}" dt="2022-05-24T10:16:23.150" v="6556" actId="478"/>
          <ac:spMkLst>
            <pc:docMk/>
            <pc:sldMk cId="1689782192" sldId="797"/>
            <ac:spMk id="14" creationId="{9A90E9A0-F2DF-4AD7-8E48-C2A77208E2C2}"/>
          </ac:spMkLst>
        </pc:spChg>
        <pc:picChg chg="del">
          <ac:chgData name="Do, Thanh" userId="6b5d8898-d400-4a1e-aaad-d7d38b7ffd62" providerId="ADAL" clId="{5FE6813C-B2B6-4B50-9899-9ACA0B3CFF06}" dt="2022-05-24T10:16:21.922" v="6555" actId="478"/>
          <ac:picMkLst>
            <pc:docMk/>
            <pc:sldMk cId="1689782192" sldId="797"/>
            <ac:picMk id="7" creationId="{D07876C7-FFC5-4816-9CC8-5116EB649549}"/>
          </ac:picMkLst>
        </pc:picChg>
        <pc:picChg chg="add mod">
          <ac:chgData name="Do, Thanh" userId="6b5d8898-d400-4a1e-aaad-d7d38b7ffd62" providerId="ADAL" clId="{5FE6813C-B2B6-4B50-9899-9ACA0B3CFF06}" dt="2022-05-24T10:16:47.932" v="6567" actId="1076"/>
          <ac:picMkLst>
            <pc:docMk/>
            <pc:sldMk cId="1689782192" sldId="797"/>
            <ac:picMk id="3074" creationId="{C70803F4-B7DE-46A1-AB6C-41F318E6C28B}"/>
          </ac:picMkLst>
        </pc:picChg>
      </pc:sldChg>
      <pc:sldChg chg="addSp delSp modSp add mod modNotesTx">
        <pc:chgData name="Do, Thanh" userId="6b5d8898-d400-4a1e-aaad-d7d38b7ffd62" providerId="ADAL" clId="{5FE6813C-B2B6-4B50-9899-9ACA0B3CFF06}" dt="2022-05-30T10:00:23.307" v="13049" actId="1076"/>
        <pc:sldMkLst>
          <pc:docMk/>
          <pc:sldMk cId="2951660966" sldId="798"/>
        </pc:sldMkLst>
        <pc:picChg chg="add del mod">
          <ac:chgData name="Do, Thanh" userId="6b5d8898-d400-4a1e-aaad-d7d38b7ffd62" providerId="ADAL" clId="{5FE6813C-B2B6-4B50-9899-9ACA0B3CFF06}" dt="2022-05-30T10:00:18.322" v="13046" actId="478"/>
          <ac:picMkLst>
            <pc:docMk/>
            <pc:sldMk cId="2951660966" sldId="798"/>
            <ac:picMk id="3" creationId="{9771DAA1-15E2-49EE-A436-58F1090BE04A}"/>
          </ac:picMkLst>
        </pc:picChg>
        <pc:picChg chg="add mod">
          <ac:chgData name="Do, Thanh" userId="6b5d8898-d400-4a1e-aaad-d7d38b7ffd62" providerId="ADAL" clId="{5FE6813C-B2B6-4B50-9899-9ACA0B3CFF06}" dt="2022-05-30T10:00:23.307" v="13049" actId="1076"/>
          <ac:picMkLst>
            <pc:docMk/>
            <pc:sldMk cId="2951660966" sldId="798"/>
            <ac:picMk id="4" creationId="{B502380E-9770-4933-B8E4-B446A414CC2A}"/>
          </ac:picMkLst>
        </pc:picChg>
        <pc:picChg chg="del">
          <ac:chgData name="Do, Thanh" userId="6b5d8898-d400-4a1e-aaad-d7d38b7ffd62" providerId="ADAL" clId="{5FE6813C-B2B6-4B50-9899-9ACA0B3CFF06}" dt="2022-05-24T10:19:57.111" v="7166" actId="478"/>
          <ac:picMkLst>
            <pc:docMk/>
            <pc:sldMk cId="2951660966" sldId="798"/>
            <ac:picMk id="3074" creationId="{C70803F4-B7DE-46A1-AB6C-41F318E6C28B}"/>
          </ac:picMkLst>
        </pc:picChg>
      </pc:sldChg>
      <pc:sldChg chg="addSp delSp modSp add mod">
        <pc:chgData name="Do, Thanh" userId="6b5d8898-d400-4a1e-aaad-d7d38b7ffd62" providerId="ADAL" clId="{5FE6813C-B2B6-4B50-9899-9ACA0B3CFF06}" dt="2022-05-24T10:40:53.919" v="7177" actId="1076"/>
        <pc:sldMkLst>
          <pc:docMk/>
          <pc:sldMk cId="2740541536" sldId="799"/>
        </pc:sldMkLst>
        <pc:picChg chg="del">
          <ac:chgData name="Do, Thanh" userId="6b5d8898-d400-4a1e-aaad-d7d38b7ffd62" providerId="ADAL" clId="{5FE6813C-B2B6-4B50-9899-9ACA0B3CFF06}" dt="2022-05-24T10:40:46.656" v="7172" actId="478"/>
          <ac:picMkLst>
            <pc:docMk/>
            <pc:sldMk cId="2740541536" sldId="799"/>
            <ac:picMk id="3" creationId="{9771DAA1-15E2-49EE-A436-58F1090BE04A}"/>
          </ac:picMkLst>
        </pc:picChg>
        <pc:picChg chg="add mod">
          <ac:chgData name="Do, Thanh" userId="6b5d8898-d400-4a1e-aaad-d7d38b7ffd62" providerId="ADAL" clId="{5FE6813C-B2B6-4B50-9899-9ACA0B3CFF06}" dt="2022-05-24T10:40:53.919" v="7177" actId="1076"/>
          <ac:picMkLst>
            <pc:docMk/>
            <pc:sldMk cId="2740541536" sldId="799"/>
            <ac:picMk id="4" creationId="{93039608-CF33-4A25-8597-40CFF565E36D}"/>
          </ac:picMkLst>
        </pc:picChg>
      </pc:sldChg>
      <pc:sldChg chg="addSp delSp modSp add mod modNotesTx">
        <pc:chgData name="Do, Thanh" userId="6b5d8898-d400-4a1e-aaad-d7d38b7ffd62" providerId="ADAL" clId="{5FE6813C-B2B6-4B50-9899-9ACA0B3CFF06}" dt="2022-05-25T02:11:51.261" v="7972" actId="20577"/>
        <pc:sldMkLst>
          <pc:docMk/>
          <pc:sldMk cId="96863098" sldId="822"/>
        </pc:sldMkLst>
        <pc:spChg chg="add mod">
          <ac:chgData name="Do, Thanh" userId="6b5d8898-d400-4a1e-aaad-d7d38b7ffd62" providerId="ADAL" clId="{5FE6813C-B2B6-4B50-9899-9ACA0B3CFF06}" dt="2022-05-25T02:11:51.261" v="7972" actId="20577"/>
          <ac:spMkLst>
            <pc:docMk/>
            <pc:sldMk cId="96863098" sldId="822"/>
            <ac:spMk id="2" creationId="{CA877642-752A-4A52-A031-C572ACE10BB5}"/>
          </ac:spMkLst>
        </pc:spChg>
        <pc:spChg chg="mod">
          <ac:chgData name="Do, Thanh" userId="6b5d8898-d400-4a1e-aaad-d7d38b7ffd62" providerId="ADAL" clId="{5FE6813C-B2B6-4B50-9899-9ACA0B3CFF06}" dt="2022-05-25T02:03:46.273" v="7208" actId="20577"/>
          <ac:spMkLst>
            <pc:docMk/>
            <pc:sldMk cId="96863098" sldId="822"/>
            <ac:spMk id="5" creationId="{712463C4-BA19-481D-A68F-661A7D8938E5}"/>
          </ac:spMkLst>
        </pc:spChg>
        <pc:spChg chg="add del mod">
          <ac:chgData name="Do, Thanh" userId="6b5d8898-d400-4a1e-aaad-d7d38b7ffd62" providerId="ADAL" clId="{5FE6813C-B2B6-4B50-9899-9ACA0B3CFF06}" dt="2022-05-25T02:09:53.213" v="7478" actId="478"/>
          <ac:spMkLst>
            <pc:docMk/>
            <pc:sldMk cId="96863098" sldId="822"/>
            <ac:spMk id="6" creationId="{AFC37FB8-2760-424E-AF22-4B0E5AE797A6}"/>
          </ac:spMkLst>
        </pc:spChg>
        <pc:spChg chg="add del mod">
          <ac:chgData name="Do, Thanh" userId="6b5d8898-d400-4a1e-aaad-d7d38b7ffd62" providerId="ADAL" clId="{5FE6813C-B2B6-4B50-9899-9ACA0B3CFF06}" dt="2022-05-25T02:09:40.966" v="7474" actId="478"/>
          <ac:spMkLst>
            <pc:docMk/>
            <pc:sldMk cId="96863098" sldId="822"/>
            <ac:spMk id="9" creationId="{C041338C-61F6-45D5-9725-594D085D98E8}"/>
          </ac:spMkLst>
        </pc:spChg>
        <pc:picChg chg="del">
          <ac:chgData name="Do, Thanh" userId="6b5d8898-d400-4a1e-aaad-d7d38b7ffd62" providerId="ADAL" clId="{5FE6813C-B2B6-4B50-9899-9ACA0B3CFF06}" dt="2022-05-25T02:03:25.079" v="7179" actId="478"/>
          <ac:picMkLst>
            <pc:docMk/>
            <pc:sldMk cId="96863098" sldId="822"/>
            <ac:picMk id="4" creationId="{66DB45F4-8B20-415B-9E19-AEF4E09BD9AD}"/>
          </ac:picMkLst>
        </pc:picChg>
        <pc:picChg chg="del">
          <ac:chgData name="Do, Thanh" userId="6b5d8898-d400-4a1e-aaad-d7d38b7ffd62" providerId="ADAL" clId="{5FE6813C-B2B6-4B50-9899-9ACA0B3CFF06}" dt="2022-05-25T02:03:25.408" v="7180" actId="478"/>
          <ac:picMkLst>
            <pc:docMk/>
            <pc:sldMk cId="96863098" sldId="822"/>
            <ac:picMk id="7" creationId="{30617A14-BFF1-4576-ACB9-AF39CCAC3034}"/>
          </ac:picMkLst>
        </pc:picChg>
      </pc:sldChg>
      <pc:sldChg chg="modSp add mod modNotesTx">
        <pc:chgData name="Do, Thanh" userId="6b5d8898-d400-4a1e-aaad-d7d38b7ffd62" providerId="ADAL" clId="{5FE6813C-B2B6-4B50-9899-9ACA0B3CFF06}" dt="2022-05-25T02:19:19.463" v="8482" actId="113"/>
        <pc:sldMkLst>
          <pc:docMk/>
          <pc:sldMk cId="2916511934" sldId="823"/>
        </pc:sldMkLst>
        <pc:spChg chg="mod">
          <ac:chgData name="Do, Thanh" userId="6b5d8898-d400-4a1e-aaad-d7d38b7ffd62" providerId="ADAL" clId="{5FE6813C-B2B6-4B50-9899-9ACA0B3CFF06}" dt="2022-05-25T02:19:19.463" v="8482" actId="113"/>
          <ac:spMkLst>
            <pc:docMk/>
            <pc:sldMk cId="2916511934" sldId="823"/>
            <ac:spMk id="2" creationId="{CA877642-752A-4A52-A031-C572ACE10BB5}"/>
          </ac:spMkLst>
        </pc:spChg>
      </pc:sldChg>
      <pc:sldChg chg="addSp delSp modSp add mod modNotesTx">
        <pc:chgData name="Do, Thanh" userId="6b5d8898-d400-4a1e-aaad-d7d38b7ffd62" providerId="ADAL" clId="{5FE6813C-B2B6-4B50-9899-9ACA0B3CFF06}" dt="2022-05-25T02:37:07.121" v="8880" actId="1076"/>
        <pc:sldMkLst>
          <pc:docMk/>
          <pc:sldMk cId="1172026493" sldId="824"/>
        </pc:sldMkLst>
        <pc:spChg chg="del mod">
          <ac:chgData name="Do, Thanh" userId="6b5d8898-d400-4a1e-aaad-d7d38b7ffd62" providerId="ADAL" clId="{5FE6813C-B2B6-4B50-9899-9ACA0B3CFF06}" dt="2022-05-25T02:32:28.078" v="8486" actId="478"/>
          <ac:spMkLst>
            <pc:docMk/>
            <pc:sldMk cId="1172026493" sldId="824"/>
            <ac:spMk id="2" creationId="{CA877642-752A-4A52-A031-C572ACE10BB5}"/>
          </ac:spMkLst>
        </pc:spChg>
        <pc:spChg chg="add del mod">
          <ac:chgData name="Do, Thanh" userId="6b5d8898-d400-4a1e-aaad-d7d38b7ffd62" providerId="ADAL" clId="{5FE6813C-B2B6-4B50-9899-9ACA0B3CFF06}" dt="2022-05-25T02:35:03.054" v="8873"/>
          <ac:spMkLst>
            <pc:docMk/>
            <pc:sldMk cId="1172026493" sldId="824"/>
            <ac:spMk id="3" creationId="{2C531B01-408B-4464-B22E-C4A254D6D995}"/>
          </ac:spMkLst>
        </pc:spChg>
        <pc:spChg chg="mod">
          <ac:chgData name="Do, Thanh" userId="6b5d8898-d400-4a1e-aaad-d7d38b7ffd62" providerId="ADAL" clId="{5FE6813C-B2B6-4B50-9899-9ACA0B3CFF06}" dt="2022-05-25T02:33:12.800" v="8517" actId="20577"/>
          <ac:spMkLst>
            <pc:docMk/>
            <pc:sldMk cId="1172026493" sldId="824"/>
            <ac:spMk id="5" creationId="{712463C4-BA19-481D-A68F-661A7D8938E5}"/>
          </ac:spMkLst>
        </pc:spChg>
        <pc:picChg chg="add mod">
          <ac:chgData name="Do, Thanh" userId="6b5d8898-d400-4a1e-aaad-d7d38b7ffd62" providerId="ADAL" clId="{5FE6813C-B2B6-4B50-9899-9ACA0B3CFF06}" dt="2022-05-25T02:37:07.121" v="8880" actId="1076"/>
          <ac:picMkLst>
            <pc:docMk/>
            <pc:sldMk cId="1172026493" sldId="824"/>
            <ac:picMk id="1026" creationId="{20FFFCBC-19B0-4D4A-9856-61108E4561C5}"/>
          </ac:picMkLst>
        </pc:picChg>
      </pc:sldChg>
      <pc:sldChg chg="addSp delSp modSp add mod modNotesTx">
        <pc:chgData name="Do, Thanh" userId="6b5d8898-d400-4a1e-aaad-d7d38b7ffd62" providerId="ADAL" clId="{5FE6813C-B2B6-4B50-9899-9ACA0B3CFF06}" dt="2022-05-25T02:42:04.037" v="9159" actId="20577"/>
        <pc:sldMkLst>
          <pc:docMk/>
          <pc:sldMk cId="288477997" sldId="825"/>
        </pc:sldMkLst>
        <pc:spChg chg="add mod">
          <ac:chgData name="Do, Thanh" userId="6b5d8898-d400-4a1e-aaad-d7d38b7ffd62" providerId="ADAL" clId="{5FE6813C-B2B6-4B50-9899-9ACA0B3CFF06}" dt="2022-05-25T02:41:32.963" v="9127" actId="20577"/>
          <ac:spMkLst>
            <pc:docMk/>
            <pc:sldMk cId="288477997" sldId="825"/>
            <ac:spMk id="2" creationId="{368EEF51-680A-4D31-A760-3C039B7FA052}"/>
          </ac:spMkLst>
        </pc:spChg>
        <pc:spChg chg="add mod">
          <ac:chgData name="Do, Thanh" userId="6b5d8898-d400-4a1e-aaad-d7d38b7ffd62" providerId="ADAL" clId="{5FE6813C-B2B6-4B50-9899-9ACA0B3CFF06}" dt="2022-05-25T02:42:04.037" v="9159" actId="20577"/>
          <ac:spMkLst>
            <pc:docMk/>
            <pc:sldMk cId="288477997" sldId="825"/>
            <ac:spMk id="3" creationId="{9F946085-65CA-4B98-9ADB-C152F22FABE1}"/>
          </ac:spMkLst>
        </pc:spChg>
        <pc:spChg chg="add mod">
          <ac:chgData name="Do, Thanh" userId="6b5d8898-d400-4a1e-aaad-d7d38b7ffd62" providerId="ADAL" clId="{5FE6813C-B2B6-4B50-9899-9ACA0B3CFF06}" dt="2022-05-25T02:40:06.649" v="9060" actId="208"/>
          <ac:spMkLst>
            <pc:docMk/>
            <pc:sldMk cId="288477997" sldId="825"/>
            <ac:spMk id="4" creationId="{53A8694B-F591-4516-88DD-2DB267319327}"/>
          </ac:spMkLst>
        </pc:spChg>
        <pc:spChg chg="add mod">
          <ac:chgData name="Do, Thanh" userId="6b5d8898-d400-4a1e-aaad-d7d38b7ffd62" providerId="ADAL" clId="{5FE6813C-B2B6-4B50-9899-9ACA0B3CFF06}" dt="2022-05-25T02:39:24.806" v="9036" actId="20577"/>
          <ac:spMkLst>
            <pc:docMk/>
            <pc:sldMk cId="288477997" sldId="825"/>
            <ac:spMk id="8" creationId="{98FD57A5-307C-4661-93F0-93C82213FEBE}"/>
          </ac:spMkLst>
        </pc:spChg>
        <pc:spChg chg="add mod">
          <ac:chgData name="Do, Thanh" userId="6b5d8898-d400-4a1e-aaad-d7d38b7ffd62" providerId="ADAL" clId="{5FE6813C-B2B6-4B50-9899-9ACA0B3CFF06}" dt="2022-05-25T02:42:03.703" v="9158" actId="20577"/>
          <ac:spMkLst>
            <pc:docMk/>
            <pc:sldMk cId="288477997" sldId="825"/>
            <ac:spMk id="9" creationId="{7C4327F5-2226-45B5-84FA-943ED6D67A8D}"/>
          </ac:spMkLst>
        </pc:spChg>
        <pc:spChg chg="add mod">
          <ac:chgData name="Do, Thanh" userId="6b5d8898-d400-4a1e-aaad-d7d38b7ffd62" providerId="ADAL" clId="{5FE6813C-B2B6-4B50-9899-9ACA0B3CFF06}" dt="2022-05-25T02:39:51.403" v="9056" actId="1076"/>
          <ac:spMkLst>
            <pc:docMk/>
            <pc:sldMk cId="288477997" sldId="825"/>
            <ac:spMk id="10" creationId="{4DB1C7FD-8D28-4BD1-838A-6168FBF9A4F1}"/>
          </ac:spMkLst>
        </pc:spChg>
        <pc:spChg chg="add del mod">
          <ac:chgData name="Do, Thanh" userId="6b5d8898-d400-4a1e-aaad-d7d38b7ffd62" providerId="ADAL" clId="{5FE6813C-B2B6-4B50-9899-9ACA0B3CFF06}" dt="2022-05-25T02:41:15.511" v="9119"/>
          <ac:spMkLst>
            <pc:docMk/>
            <pc:sldMk cId="288477997" sldId="825"/>
            <ac:spMk id="12" creationId="{29B184E2-9857-4AF8-A4C2-BB2C81071A7E}"/>
          </ac:spMkLst>
        </pc:spChg>
        <pc:picChg chg="del">
          <ac:chgData name="Do, Thanh" userId="6b5d8898-d400-4a1e-aaad-d7d38b7ffd62" providerId="ADAL" clId="{5FE6813C-B2B6-4B50-9899-9ACA0B3CFF06}" dt="2022-05-25T02:37:13.906" v="8883" actId="478"/>
          <ac:picMkLst>
            <pc:docMk/>
            <pc:sldMk cId="288477997" sldId="825"/>
            <ac:picMk id="1026" creationId="{20FFFCBC-19B0-4D4A-9856-61108E4561C5}"/>
          </ac:picMkLst>
        </pc:picChg>
      </pc:sldChg>
      <pc:sldChg chg="addSp delSp modSp add mod">
        <pc:chgData name="Do, Thanh" userId="6b5d8898-d400-4a1e-aaad-d7d38b7ffd62" providerId="ADAL" clId="{5FE6813C-B2B6-4B50-9899-9ACA0B3CFF06}" dt="2022-05-25T02:51:43.208" v="9325" actId="1076"/>
        <pc:sldMkLst>
          <pc:docMk/>
          <pc:sldMk cId="1090156532" sldId="826"/>
        </pc:sldMkLst>
        <pc:spChg chg="add del mod">
          <ac:chgData name="Do, Thanh" userId="6b5d8898-d400-4a1e-aaad-d7d38b7ffd62" providerId="ADAL" clId="{5FE6813C-B2B6-4B50-9899-9ACA0B3CFF06}" dt="2022-05-25T02:43:14.233" v="9208" actId="1076"/>
          <ac:spMkLst>
            <pc:docMk/>
            <pc:sldMk cId="1090156532" sldId="826"/>
            <ac:spMk id="2" creationId="{368EEF51-680A-4D31-A760-3C039B7FA052}"/>
          </ac:spMkLst>
        </pc:spChg>
        <pc:spChg chg="del">
          <ac:chgData name="Do, Thanh" userId="6b5d8898-d400-4a1e-aaad-d7d38b7ffd62" providerId="ADAL" clId="{5FE6813C-B2B6-4B50-9899-9ACA0B3CFF06}" dt="2022-05-25T02:43:07.159" v="9205" actId="478"/>
          <ac:spMkLst>
            <pc:docMk/>
            <pc:sldMk cId="1090156532" sldId="826"/>
            <ac:spMk id="3" creationId="{9F946085-65CA-4B98-9ADB-C152F22FABE1}"/>
          </ac:spMkLst>
        </pc:spChg>
        <pc:spChg chg="del">
          <ac:chgData name="Do, Thanh" userId="6b5d8898-d400-4a1e-aaad-d7d38b7ffd62" providerId="ADAL" clId="{5FE6813C-B2B6-4B50-9899-9ACA0B3CFF06}" dt="2022-05-25T02:43:07.159" v="9205" actId="478"/>
          <ac:spMkLst>
            <pc:docMk/>
            <pc:sldMk cId="1090156532" sldId="826"/>
            <ac:spMk id="4" creationId="{53A8694B-F591-4516-88DD-2DB267319327}"/>
          </ac:spMkLst>
        </pc:spChg>
        <pc:spChg chg="mod">
          <ac:chgData name="Do, Thanh" userId="6b5d8898-d400-4a1e-aaad-d7d38b7ffd62" providerId="ADAL" clId="{5FE6813C-B2B6-4B50-9899-9ACA0B3CFF06}" dt="2022-05-25T02:43:10.880" v="9207" actId="1076"/>
          <ac:spMkLst>
            <pc:docMk/>
            <pc:sldMk cId="1090156532" sldId="826"/>
            <ac:spMk id="5" creationId="{712463C4-BA19-481D-A68F-661A7D8938E5}"/>
          </ac:spMkLst>
        </pc:spChg>
        <pc:spChg chg="add mod">
          <ac:chgData name="Do, Thanh" userId="6b5d8898-d400-4a1e-aaad-d7d38b7ffd62" providerId="ADAL" clId="{5FE6813C-B2B6-4B50-9899-9ACA0B3CFF06}" dt="2022-05-25T02:51:43.208" v="9325" actId="1076"/>
          <ac:spMkLst>
            <pc:docMk/>
            <pc:sldMk cId="1090156532" sldId="826"/>
            <ac:spMk id="6" creationId="{E147B70D-69B8-4E5F-B728-FAD01101207F}"/>
          </ac:spMkLst>
        </pc:spChg>
        <pc:spChg chg="del">
          <ac:chgData name="Do, Thanh" userId="6b5d8898-d400-4a1e-aaad-d7d38b7ffd62" providerId="ADAL" clId="{5FE6813C-B2B6-4B50-9899-9ACA0B3CFF06}" dt="2022-05-25T02:43:07.159" v="9205" actId="478"/>
          <ac:spMkLst>
            <pc:docMk/>
            <pc:sldMk cId="1090156532" sldId="826"/>
            <ac:spMk id="8" creationId="{98FD57A5-307C-4661-93F0-93C82213FEBE}"/>
          </ac:spMkLst>
        </pc:spChg>
        <pc:spChg chg="del">
          <ac:chgData name="Do, Thanh" userId="6b5d8898-d400-4a1e-aaad-d7d38b7ffd62" providerId="ADAL" clId="{5FE6813C-B2B6-4B50-9899-9ACA0B3CFF06}" dt="2022-05-25T02:43:07.159" v="9205" actId="478"/>
          <ac:spMkLst>
            <pc:docMk/>
            <pc:sldMk cId="1090156532" sldId="826"/>
            <ac:spMk id="9" creationId="{7C4327F5-2226-45B5-84FA-943ED6D67A8D}"/>
          </ac:spMkLst>
        </pc:spChg>
        <pc:spChg chg="del">
          <ac:chgData name="Do, Thanh" userId="6b5d8898-d400-4a1e-aaad-d7d38b7ffd62" providerId="ADAL" clId="{5FE6813C-B2B6-4B50-9899-9ACA0B3CFF06}" dt="2022-05-25T02:43:07.159" v="9205" actId="478"/>
          <ac:spMkLst>
            <pc:docMk/>
            <pc:sldMk cId="1090156532" sldId="826"/>
            <ac:spMk id="10" creationId="{4DB1C7FD-8D28-4BD1-838A-6168FBF9A4F1}"/>
          </ac:spMkLst>
        </pc:spChg>
        <pc:spChg chg="add del mod">
          <ac:chgData name="Do, Thanh" userId="6b5d8898-d400-4a1e-aaad-d7d38b7ffd62" providerId="ADAL" clId="{5FE6813C-B2B6-4B50-9899-9ACA0B3CFF06}" dt="2022-05-25T02:50:32.346" v="9273"/>
          <ac:spMkLst>
            <pc:docMk/>
            <pc:sldMk cId="1090156532" sldId="826"/>
            <ac:spMk id="12" creationId="{456BFBFB-D808-43A0-9CCA-9C24ED3A6461}"/>
          </ac:spMkLst>
        </pc:spChg>
        <pc:picChg chg="add mod">
          <ac:chgData name="Do, Thanh" userId="6b5d8898-d400-4a1e-aaad-d7d38b7ffd62" providerId="ADAL" clId="{5FE6813C-B2B6-4B50-9899-9ACA0B3CFF06}" dt="2022-05-25T02:51:37.585" v="9324" actId="1076"/>
          <ac:picMkLst>
            <pc:docMk/>
            <pc:sldMk cId="1090156532" sldId="826"/>
            <ac:picMk id="11" creationId="{E4FED504-100A-429E-89F2-B0DD6B5E8FCC}"/>
          </ac:picMkLst>
        </pc:picChg>
      </pc:sldChg>
      <pc:sldChg chg="add del">
        <pc:chgData name="Do, Thanh" userId="6b5d8898-d400-4a1e-aaad-d7d38b7ffd62" providerId="ADAL" clId="{5FE6813C-B2B6-4B50-9899-9ACA0B3CFF06}" dt="2022-05-25T02:40:23.973" v="9063" actId="47"/>
        <pc:sldMkLst>
          <pc:docMk/>
          <pc:sldMk cId="386489711" sldId="827"/>
        </pc:sldMkLst>
      </pc:sldChg>
      <pc:sldChg chg="addSp delSp modSp add mod ord">
        <pc:chgData name="Do, Thanh" userId="6b5d8898-d400-4a1e-aaad-d7d38b7ffd62" providerId="ADAL" clId="{5FE6813C-B2B6-4B50-9899-9ACA0B3CFF06}" dt="2022-05-25T03:11:58.761" v="9360" actId="1076"/>
        <pc:sldMkLst>
          <pc:docMk/>
          <pc:sldMk cId="2430775515" sldId="827"/>
        </pc:sldMkLst>
        <pc:spChg chg="del mod">
          <ac:chgData name="Do, Thanh" userId="6b5d8898-d400-4a1e-aaad-d7d38b7ffd62" providerId="ADAL" clId="{5FE6813C-B2B6-4B50-9899-9ACA0B3CFF06}" dt="2022-05-25T02:53:00.687" v="9341"/>
          <ac:spMkLst>
            <pc:docMk/>
            <pc:sldMk cId="2430775515" sldId="827"/>
            <ac:spMk id="6" creationId="{E147B70D-69B8-4E5F-B728-FAD01101207F}"/>
          </ac:spMkLst>
        </pc:spChg>
        <pc:picChg chg="add mod">
          <ac:chgData name="Do, Thanh" userId="6b5d8898-d400-4a1e-aaad-d7d38b7ffd62" providerId="ADAL" clId="{5FE6813C-B2B6-4B50-9899-9ACA0B3CFF06}" dt="2022-05-25T03:11:58.761" v="9360" actId="1076"/>
          <ac:picMkLst>
            <pc:docMk/>
            <pc:sldMk cId="2430775515" sldId="827"/>
            <ac:picMk id="4" creationId="{75DD5F21-B4BC-45AA-862D-23119E605A6A}"/>
          </ac:picMkLst>
        </pc:picChg>
        <pc:picChg chg="del">
          <ac:chgData name="Do, Thanh" userId="6b5d8898-d400-4a1e-aaad-d7d38b7ffd62" providerId="ADAL" clId="{5FE6813C-B2B6-4B50-9899-9ACA0B3CFF06}" dt="2022-05-25T02:52:05.964" v="9329" actId="478"/>
          <ac:picMkLst>
            <pc:docMk/>
            <pc:sldMk cId="2430775515" sldId="827"/>
            <ac:picMk id="11" creationId="{E4FED504-100A-429E-89F2-B0DD6B5E8FCC}"/>
          </ac:picMkLst>
        </pc:picChg>
        <pc:picChg chg="add del mod">
          <ac:chgData name="Do, Thanh" userId="6b5d8898-d400-4a1e-aaad-d7d38b7ffd62" providerId="ADAL" clId="{5FE6813C-B2B6-4B50-9899-9ACA0B3CFF06}" dt="2022-05-25T03:11:35.125" v="9351" actId="478"/>
          <ac:picMkLst>
            <pc:docMk/>
            <pc:sldMk cId="2430775515" sldId="827"/>
            <ac:picMk id="2050" creationId="{59C9D32B-83E0-43A9-8390-E3D92A43B867}"/>
          </ac:picMkLst>
        </pc:picChg>
      </pc:sldChg>
      <pc:sldChg chg="addSp delSp modSp add mod">
        <pc:chgData name="Do, Thanh" userId="6b5d8898-d400-4a1e-aaad-d7d38b7ffd62" providerId="ADAL" clId="{5FE6813C-B2B6-4B50-9899-9ACA0B3CFF06}" dt="2022-05-25T03:10:04.464" v="9350" actId="1076"/>
        <pc:sldMkLst>
          <pc:docMk/>
          <pc:sldMk cId="3860097050" sldId="828"/>
        </pc:sldMkLst>
        <pc:spChg chg="del mod">
          <ac:chgData name="Do, Thanh" userId="6b5d8898-d400-4a1e-aaad-d7d38b7ffd62" providerId="ADAL" clId="{5FE6813C-B2B6-4B50-9899-9ACA0B3CFF06}" dt="2022-05-25T03:10:02.289" v="9349" actId="478"/>
          <ac:spMkLst>
            <pc:docMk/>
            <pc:sldMk cId="3860097050" sldId="828"/>
            <ac:spMk id="2" creationId="{368EEF51-680A-4D31-A760-3C039B7FA052}"/>
          </ac:spMkLst>
        </pc:spChg>
        <pc:spChg chg="del mod">
          <ac:chgData name="Do, Thanh" userId="6b5d8898-d400-4a1e-aaad-d7d38b7ffd62" providerId="ADAL" clId="{5FE6813C-B2B6-4B50-9899-9ACA0B3CFF06}" dt="2022-05-25T03:09:51.979" v="9345" actId="478"/>
          <ac:spMkLst>
            <pc:docMk/>
            <pc:sldMk cId="3860097050" sldId="828"/>
            <ac:spMk id="6" creationId="{E147B70D-69B8-4E5F-B728-FAD01101207F}"/>
          </ac:spMkLst>
        </pc:spChg>
        <pc:picChg chg="add mod">
          <ac:chgData name="Do, Thanh" userId="6b5d8898-d400-4a1e-aaad-d7d38b7ffd62" providerId="ADAL" clId="{5FE6813C-B2B6-4B50-9899-9ACA0B3CFF06}" dt="2022-05-25T03:10:04.464" v="9350" actId="1076"/>
          <ac:picMkLst>
            <pc:docMk/>
            <pc:sldMk cId="3860097050" sldId="828"/>
            <ac:picMk id="4" creationId="{8886A8C4-12A8-4C8A-9077-55D5A97CC4E8}"/>
          </ac:picMkLst>
        </pc:picChg>
        <pc:picChg chg="del">
          <ac:chgData name="Do, Thanh" userId="6b5d8898-d400-4a1e-aaad-d7d38b7ffd62" providerId="ADAL" clId="{5FE6813C-B2B6-4B50-9899-9ACA0B3CFF06}" dt="2022-05-25T03:09:50.549" v="9343" actId="478"/>
          <ac:picMkLst>
            <pc:docMk/>
            <pc:sldMk cId="3860097050" sldId="828"/>
            <ac:picMk id="11" creationId="{E4FED504-100A-429E-89F2-B0DD6B5E8FCC}"/>
          </ac:picMkLst>
        </pc:picChg>
      </pc:sldChg>
      <pc:sldChg chg="addSp delSp modSp add mod">
        <pc:chgData name="Do, Thanh" userId="6b5d8898-d400-4a1e-aaad-d7d38b7ffd62" providerId="ADAL" clId="{5FE6813C-B2B6-4B50-9899-9ACA0B3CFF06}" dt="2022-05-25T03:12:30.722" v="9370" actId="1076"/>
        <pc:sldMkLst>
          <pc:docMk/>
          <pc:sldMk cId="4113649924" sldId="829"/>
        </pc:sldMkLst>
        <pc:picChg chg="add mod">
          <ac:chgData name="Do, Thanh" userId="6b5d8898-d400-4a1e-aaad-d7d38b7ffd62" providerId="ADAL" clId="{5FE6813C-B2B6-4B50-9899-9ACA0B3CFF06}" dt="2022-05-25T03:12:30.722" v="9370" actId="1076"/>
          <ac:picMkLst>
            <pc:docMk/>
            <pc:sldMk cId="4113649924" sldId="829"/>
            <ac:picMk id="3" creationId="{3EC1A702-9CA8-42A0-A913-74B6AEB9FC67}"/>
          </ac:picMkLst>
        </pc:picChg>
        <pc:picChg chg="del">
          <ac:chgData name="Do, Thanh" userId="6b5d8898-d400-4a1e-aaad-d7d38b7ffd62" providerId="ADAL" clId="{5FE6813C-B2B6-4B50-9899-9ACA0B3CFF06}" dt="2022-05-25T03:12:19.646" v="9362" actId="478"/>
          <ac:picMkLst>
            <pc:docMk/>
            <pc:sldMk cId="4113649924" sldId="829"/>
            <ac:picMk id="4" creationId="{8886A8C4-12A8-4C8A-9077-55D5A97CC4E8}"/>
          </ac:picMkLst>
        </pc:picChg>
      </pc:sldChg>
      <pc:sldChg chg="addSp delSp modSp add mod">
        <pc:chgData name="Do, Thanh" userId="6b5d8898-d400-4a1e-aaad-d7d38b7ffd62" providerId="ADAL" clId="{5FE6813C-B2B6-4B50-9899-9ACA0B3CFF06}" dt="2022-05-25T03:17:12.988" v="9407" actId="14100"/>
        <pc:sldMkLst>
          <pc:docMk/>
          <pc:sldMk cId="4105107380" sldId="830"/>
        </pc:sldMkLst>
        <pc:spChg chg="add mod">
          <ac:chgData name="Do, Thanh" userId="6b5d8898-d400-4a1e-aaad-d7d38b7ffd62" providerId="ADAL" clId="{5FE6813C-B2B6-4B50-9899-9ACA0B3CFF06}" dt="2022-05-25T03:13:52.993" v="9404" actId="20577"/>
          <ac:spMkLst>
            <pc:docMk/>
            <pc:sldMk cId="4105107380" sldId="830"/>
            <ac:spMk id="6" creationId="{BCCD9EEB-DCE8-4631-BF52-365F8C5C72BA}"/>
          </ac:spMkLst>
        </pc:spChg>
        <pc:picChg chg="del">
          <ac:chgData name="Do, Thanh" userId="6b5d8898-d400-4a1e-aaad-d7d38b7ffd62" providerId="ADAL" clId="{5FE6813C-B2B6-4B50-9899-9ACA0B3CFF06}" dt="2022-05-25T03:12:39.082" v="9372" actId="478"/>
          <ac:picMkLst>
            <pc:docMk/>
            <pc:sldMk cId="4105107380" sldId="830"/>
            <ac:picMk id="3" creationId="{3EC1A702-9CA8-42A0-A913-74B6AEB9FC67}"/>
          </ac:picMkLst>
        </pc:picChg>
        <pc:picChg chg="add mod">
          <ac:chgData name="Do, Thanh" userId="6b5d8898-d400-4a1e-aaad-d7d38b7ffd62" providerId="ADAL" clId="{5FE6813C-B2B6-4B50-9899-9ACA0B3CFF06}" dt="2022-05-25T03:17:12.988" v="9407" actId="14100"/>
          <ac:picMkLst>
            <pc:docMk/>
            <pc:sldMk cId="4105107380" sldId="830"/>
            <ac:picMk id="4" creationId="{688142BC-23CD-4714-AF83-31B583B81E45}"/>
          </ac:picMkLst>
        </pc:picChg>
      </pc:sldChg>
      <pc:sldChg chg="addSp delSp modSp add mod">
        <pc:chgData name="Do, Thanh" userId="6b5d8898-d400-4a1e-aaad-d7d38b7ffd62" providerId="ADAL" clId="{5FE6813C-B2B6-4B50-9899-9ACA0B3CFF06}" dt="2022-05-25T03:17:37.068" v="9412" actId="14100"/>
        <pc:sldMkLst>
          <pc:docMk/>
          <pc:sldMk cId="2825188454" sldId="831"/>
        </pc:sldMkLst>
        <pc:picChg chg="add mod">
          <ac:chgData name="Do, Thanh" userId="6b5d8898-d400-4a1e-aaad-d7d38b7ffd62" providerId="ADAL" clId="{5FE6813C-B2B6-4B50-9899-9ACA0B3CFF06}" dt="2022-05-25T03:17:37.068" v="9412" actId="14100"/>
          <ac:picMkLst>
            <pc:docMk/>
            <pc:sldMk cId="2825188454" sldId="831"/>
            <ac:picMk id="3" creationId="{6E618853-7347-4120-A68F-226E09825222}"/>
          </ac:picMkLst>
        </pc:picChg>
        <pc:picChg chg="del">
          <ac:chgData name="Do, Thanh" userId="6b5d8898-d400-4a1e-aaad-d7d38b7ffd62" providerId="ADAL" clId="{5FE6813C-B2B6-4B50-9899-9ACA0B3CFF06}" dt="2022-05-25T03:17:32.123" v="9409" actId="478"/>
          <ac:picMkLst>
            <pc:docMk/>
            <pc:sldMk cId="2825188454" sldId="831"/>
            <ac:picMk id="4" creationId="{688142BC-23CD-4714-AF83-31B583B81E45}"/>
          </ac:picMkLst>
        </pc:picChg>
      </pc:sldChg>
      <pc:sldChg chg="addSp delSp modSp add mod">
        <pc:chgData name="Do, Thanh" userId="6b5d8898-d400-4a1e-aaad-d7d38b7ffd62" providerId="ADAL" clId="{5FE6813C-B2B6-4B50-9899-9ACA0B3CFF06}" dt="2022-05-25T03:35:32.754" v="9635" actId="1076"/>
        <pc:sldMkLst>
          <pc:docMk/>
          <pc:sldMk cId="2386962554" sldId="832"/>
        </pc:sldMkLst>
        <pc:spChg chg="mod">
          <ac:chgData name="Do, Thanh" userId="6b5d8898-d400-4a1e-aaad-d7d38b7ffd62" providerId="ADAL" clId="{5FE6813C-B2B6-4B50-9899-9ACA0B3CFF06}" dt="2022-05-25T03:24:39.818" v="9433" actId="20577"/>
          <ac:spMkLst>
            <pc:docMk/>
            <pc:sldMk cId="2386962554" sldId="832"/>
            <ac:spMk id="6" creationId="{BCCD9EEB-DCE8-4631-BF52-365F8C5C72BA}"/>
          </ac:spMkLst>
        </pc:spChg>
        <pc:spChg chg="add mod">
          <ac:chgData name="Do, Thanh" userId="6b5d8898-d400-4a1e-aaad-d7d38b7ffd62" providerId="ADAL" clId="{5FE6813C-B2B6-4B50-9899-9ACA0B3CFF06}" dt="2022-05-25T03:33:03.098" v="9628" actId="20577"/>
          <ac:spMkLst>
            <pc:docMk/>
            <pc:sldMk cId="2386962554" sldId="832"/>
            <ac:spMk id="7" creationId="{D6C22DA3-8859-4DF2-BAE1-EE373C5A266A}"/>
          </ac:spMkLst>
        </pc:spChg>
        <pc:picChg chg="del">
          <ac:chgData name="Do, Thanh" userId="6b5d8898-d400-4a1e-aaad-d7d38b7ffd62" providerId="ADAL" clId="{5FE6813C-B2B6-4B50-9899-9ACA0B3CFF06}" dt="2022-05-25T03:24:35.107" v="9414" actId="478"/>
          <ac:picMkLst>
            <pc:docMk/>
            <pc:sldMk cId="2386962554" sldId="832"/>
            <ac:picMk id="3" creationId="{6E618853-7347-4120-A68F-226E09825222}"/>
          </ac:picMkLst>
        </pc:picChg>
        <pc:picChg chg="add mod">
          <ac:chgData name="Do, Thanh" userId="6b5d8898-d400-4a1e-aaad-d7d38b7ffd62" providerId="ADAL" clId="{5FE6813C-B2B6-4B50-9899-9ACA0B3CFF06}" dt="2022-05-25T03:35:32.754" v="9635" actId="1076"/>
          <ac:picMkLst>
            <pc:docMk/>
            <pc:sldMk cId="2386962554" sldId="832"/>
            <ac:picMk id="4" creationId="{B3679B9C-59EF-4B20-A013-FD5AA9979A82}"/>
          </ac:picMkLst>
        </pc:picChg>
      </pc:sldChg>
      <pc:sldChg chg="addSp delSp modSp add mod modNotesTx">
        <pc:chgData name="Do, Thanh" userId="6b5d8898-d400-4a1e-aaad-d7d38b7ffd62" providerId="ADAL" clId="{5FE6813C-B2B6-4B50-9899-9ACA0B3CFF06}" dt="2022-05-25T04:19:34.619" v="10923" actId="20577"/>
        <pc:sldMkLst>
          <pc:docMk/>
          <pc:sldMk cId="2763516575" sldId="833"/>
        </pc:sldMkLst>
        <pc:spChg chg="add mod">
          <ac:chgData name="Do, Thanh" userId="6b5d8898-d400-4a1e-aaad-d7d38b7ffd62" providerId="ADAL" clId="{5FE6813C-B2B6-4B50-9899-9ACA0B3CFF06}" dt="2022-05-25T03:56:19.731" v="10136" actId="20577"/>
          <ac:spMkLst>
            <pc:docMk/>
            <pc:sldMk cId="2763516575" sldId="833"/>
            <ac:spMk id="2" creationId="{3487608C-37AF-4B16-B094-EDF12B95AB7A}"/>
          </ac:spMkLst>
        </pc:spChg>
        <pc:spChg chg="mod">
          <ac:chgData name="Do, Thanh" userId="6b5d8898-d400-4a1e-aaad-d7d38b7ffd62" providerId="ADAL" clId="{5FE6813C-B2B6-4B50-9899-9ACA0B3CFF06}" dt="2022-05-25T03:50:06.233" v="9651" actId="20577"/>
          <ac:spMkLst>
            <pc:docMk/>
            <pc:sldMk cId="2763516575" sldId="833"/>
            <ac:spMk id="6" creationId="{BCCD9EEB-DCE8-4631-BF52-365F8C5C72BA}"/>
          </ac:spMkLst>
        </pc:spChg>
        <pc:spChg chg="del mod">
          <ac:chgData name="Do, Thanh" userId="6b5d8898-d400-4a1e-aaad-d7d38b7ffd62" providerId="ADAL" clId="{5FE6813C-B2B6-4B50-9899-9ACA0B3CFF06}" dt="2022-05-25T03:34:29.114" v="9633" actId="478"/>
          <ac:spMkLst>
            <pc:docMk/>
            <pc:sldMk cId="2763516575" sldId="833"/>
            <ac:spMk id="7" creationId="{D6C22DA3-8859-4DF2-BAE1-EE373C5A266A}"/>
          </ac:spMkLst>
        </pc:spChg>
        <pc:picChg chg="del">
          <ac:chgData name="Do, Thanh" userId="6b5d8898-d400-4a1e-aaad-d7d38b7ffd62" providerId="ADAL" clId="{5FE6813C-B2B6-4B50-9899-9ACA0B3CFF06}" dt="2022-05-25T03:34:24.059" v="9631" actId="478"/>
          <ac:picMkLst>
            <pc:docMk/>
            <pc:sldMk cId="2763516575" sldId="833"/>
            <ac:picMk id="4" creationId="{B3679B9C-59EF-4B20-A013-FD5AA9979A82}"/>
          </ac:picMkLst>
        </pc:picChg>
        <pc:picChg chg="add mod">
          <ac:chgData name="Do, Thanh" userId="6b5d8898-d400-4a1e-aaad-d7d38b7ffd62" providerId="ADAL" clId="{5FE6813C-B2B6-4B50-9899-9ACA0B3CFF06}" dt="2022-05-25T04:00:19.320" v="10233" actId="1076"/>
          <ac:picMkLst>
            <pc:docMk/>
            <pc:sldMk cId="2763516575" sldId="833"/>
            <ac:picMk id="8" creationId="{E9090878-7746-4728-8DE3-F427BBD48234}"/>
          </ac:picMkLst>
        </pc:picChg>
      </pc:sldChg>
      <pc:sldChg chg="addSp delSp modSp add mod modNotesTx">
        <pc:chgData name="Do, Thanh" userId="6b5d8898-d400-4a1e-aaad-d7d38b7ffd62" providerId="ADAL" clId="{5FE6813C-B2B6-4B50-9899-9ACA0B3CFF06}" dt="2022-05-25T03:45:51.618" v="9641" actId="20577"/>
        <pc:sldMkLst>
          <pc:docMk/>
          <pc:sldMk cId="876279697" sldId="834"/>
        </pc:sldMkLst>
        <pc:spChg chg="del">
          <ac:chgData name="Do, Thanh" userId="6b5d8898-d400-4a1e-aaad-d7d38b7ffd62" providerId="ADAL" clId="{5FE6813C-B2B6-4B50-9899-9ACA0B3CFF06}" dt="2022-05-25T03:45:44.353" v="9637" actId="478"/>
          <ac:spMkLst>
            <pc:docMk/>
            <pc:sldMk cId="876279697" sldId="834"/>
            <ac:spMk id="2" creationId="{CA877642-752A-4A52-A031-C572ACE10BB5}"/>
          </ac:spMkLst>
        </pc:spChg>
        <pc:picChg chg="add mod">
          <ac:chgData name="Do, Thanh" userId="6b5d8898-d400-4a1e-aaad-d7d38b7ffd62" providerId="ADAL" clId="{5FE6813C-B2B6-4B50-9899-9ACA0B3CFF06}" dt="2022-05-25T03:45:49.354" v="9640" actId="1076"/>
          <ac:picMkLst>
            <pc:docMk/>
            <pc:sldMk cId="876279697" sldId="834"/>
            <ac:picMk id="4" creationId="{A40A8163-080C-4B2B-9677-0A23DF2B6E77}"/>
          </ac:picMkLst>
        </pc:picChg>
      </pc:sldChg>
      <pc:sldChg chg="addSp delSp modSp add mod modNotesTx">
        <pc:chgData name="Do, Thanh" userId="6b5d8898-d400-4a1e-aaad-d7d38b7ffd62" providerId="ADAL" clId="{5FE6813C-B2B6-4B50-9899-9ACA0B3CFF06}" dt="2022-05-30T07:39:58.999" v="12649" actId="1076"/>
        <pc:sldMkLst>
          <pc:docMk/>
          <pc:sldMk cId="1799135808" sldId="835"/>
        </pc:sldMkLst>
        <pc:spChg chg="del mod">
          <ac:chgData name="Do, Thanh" userId="6b5d8898-d400-4a1e-aaad-d7d38b7ffd62" providerId="ADAL" clId="{5FE6813C-B2B6-4B50-9899-9ACA0B3CFF06}" dt="2022-05-25T04:19:39.780" v="10926" actId="478"/>
          <ac:spMkLst>
            <pc:docMk/>
            <pc:sldMk cId="1799135808" sldId="835"/>
            <ac:spMk id="2" creationId="{3487608C-37AF-4B16-B094-EDF12B95AB7A}"/>
          </ac:spMkLst>
        </pc:spChg>
        <pc:picChg chg="add mod">
          <ac:chgData name="Do, Thanh" userId="6b5d8898-d400-4a1e-aaad-d7d38b7ffd62" providerId="ADAL" clId="{5FE6813C-B2B6-4B50-9899-9ACA0B3CFF06}" dt="2022-05-30T07:39:58.999" v="12649" actId="1076"/>
          <ac:picMkLst>
            <pc:docMk/>
            <pc:sldMk cId="1799135808" sldId="835"/>
            <ac:picMk id="4" creationId="{782919D2-806B-4172-AD99-DE1063D07FCD}"/>
          </ac:picMkLst>
        </pc:picChg>
        <pc:picChg chg="del">
          <ac:chgData name="Do, Thanh" userId="6b5d8898-d400-4a1e-aaad-d7d38b7ffd62" providerId="ADAL" clId="{5FE6813C-B2B6-4B50-9899-9ACA0B3CFF06}" dt="2022-05-25T04:19:38.118" v="10924" actId="478"/>
          <ac:picMkLst>
            <pc:docMk/>
            <pc:sldMk cId="1799135808" sldId="835"/>
            <ac:picMk id="8" creationId="{E9090878-7746-4728-8DE3-F427BBD48234}"/>
          </ac:picMkLst>
        </pc:picChg>
      </pc:sldChg>
      <pc:sldChg chg="addSp delSp modSp add mod modNotesTx">
        <pc:chgData name="Do, Thanh" userId="6b5d8898-d400-4a1e-aaad-d7d38b7ffd62" providerId="ADAL" clId="{5FE6813C-B2B6-4B50-9899-9ACA0B3CFF06}" dt="2022-05-30T07:41:21.165" v="12650" actId="20577"/>
        <pc:sldMkLst>
          <pc:docMk/>
          <pc:sldMk cId="3937675330" sldId="836"/>
        </pc:sldMkLst>
        <pc:spChg chg="add del mod">
          <ac:chgData name="Do, Thanh" userId="6b5d8898-d400-4a1e-aaad-d7d38b7ffd62" providerId="ADAL" clId="{5FE6813C-B2B6-4B50-9899-9ACA0B3CFF06}" dt="2022-05-27T02:57:24.125" v="12591" actId="478"/>
          <ac:spMkLst>
            <pc:docMk/>
            <pc:sldMk cId="3937675330" sldId="836"/>
            <ac:spMk id="2" creationId="{DE9E328E-236D-4A56-B2EE-EFF1EBC77E85}"/>
          </ac:spMkLst>
        </pc:spChg>
        <pc:spChg chg="mod">
          <ac:chgData name="Do, Thanh" userId="6b5d8898-d400-4a1e-aaad-d7d38b7ffd62" providerId="ADAL" clId="{5FE6813C-B2B6-4B50-9899-9ACA0B3CFF06}" dt="2022-05-27T02:56:20.300" v="12580" actId="1038"/>
          <ac:spMkLst>
            <pc:docMk/>
            <pc:sldMk cId="3937675330" sldId="836"/>
            <ac:spMk id="5" creationId="{712463C4-BA19-481D-A68F-661A7D8938E5}"/>
          </ac:spMkLst>
        </pc:spChg>
        <pc:spChg chg="add mod">
          <ac:chgData name="Do, Thanh" userId="6b5d8898-d400-4a1e-aaad-d7d38b7ffd62" providerId="ADAL" clId="{5FE6813C-B2B6-4B50-9899-9ACA0B3CFF06}" dt="2022-05-27T02:57:42.150" v="12594" actId="1076"/>
          <ac:spMkLst>
            <pc:docMk/>
            <pc:sldMk cId="3937675330" sldId="836"/>
            <ac:spMk id="6" creationId="{20EB0EF5-AE75-46CD-81DA-E9207AD26056}"/>
          </ac:spMkLst>
        </pc:spChg>
        <pc:spChg chg="del">
          <ac:chgData name="Do, Thanh" userId="6b5d8898-d400-4a1e-aaad-d7d38b7ffd62" providerId="ADAL" clId="{5FE6813C-B2B6-4B50-9899-9ACA0B3CFF06}" dt="2022-05-25T04:32:25.249" v="10944" actId="478"/>
          <ac:spMkLst>
            <pc:docMk/>
            <pc:sldMk cId="3937675330" sldId="836"/>
            <ac:spMk id="6" creationId="{BCCD9EEB-DCE8-4631-BF52-365F8C5C72BA}"/>
          </ac:spMkLst>
        </pc:spChg>
        <pc:spChg chg="add mod">
          <ac:chgData name="Do, Thanh" userId="6b5d8898-d400-4a1e-aaad-d7d38b7ffd62" providerId="ADAL" clId="{5FE6813C-B2B6-4B50-9899-9ACA0B3CFF06}" dt="2022-05-27T02:57:42.150" v="12594" actId="1076"/>
          <ac:spMkLst>
            <pc:docMk/>
            <pc:sldMk cId="3937675330" sldId="836"/>
            <ac:spMk id="7" creationId="{713E43CD-C3CD-4EB6-96AE-238023323A8A}"/>
          </ac:spMkLst>
        </pc:spChg>
        <pc:picChg chg="del">
          <ac:chgData name="Do, Thanh" userId="6b5d8898-d400-4a1e-aaad-d7d38b7ffd62" providerId="ADAL" clId="{5FE6813C-B2B6-4B50-9899-9ACA0B3CFF06}" dt="2022-05-25T04:28:53.897" v="10932" actId="478"/>
          <ac:picMkLst>
            <pc:docMk/>
            <pc:sldMk cId="3937675330" sldId="836"/>
            <ac:picMk id="4" creationId="{782919D2-806B-4172-AD99-DE1063D07FCD}"/>
          </ac:picMkLst>
        </pc:picChg>
      </pc:sldChg>
      <pc:sldChg chg="addSp delSp modSp add mod modNotesTx">
        <pc:chgData name="Do, Thanh" userId="6b5d8898-d400-4a1e-aaad-d7d38b7ffd62" providerId="ADAL" clId="{5FE6813C-B2B6-4B50-9899-9ACA0B3CFF06}" dt="2022-05-27T03:00:04.054" v="12612" actId="1076"/>
        <pc:sldMkLst>
          <pc:docMk/>
          <pc:sldMk cId="3074920091" sldId="837"/>
        </pc:sldMkLst>
        <pc:spChg chg="del mod">
          <ac:chgData name="Do, Thanh" userId="6b5d8898-d400-4a1e-aaad-d7d38b7ffd62" providerId="ADAL" clId="{5FE6813C-B2B6-4B50-9899-9ACA0B3CFF06}" dt="2022-05-27T02:59:58.394" v="12610" actId="478"/>
          <ac:spMkLst>
            <pc:docMk/>
            <pc:sldMk cId="3074920091" sldId="837"/>
            <ac:spMk id="2" creationId="{DE9E328E-236D-4A56-B2EE-EFF1EBC77E85}"/>
          </ac:spMkLst>
        </pc:spChg>
        <pc:spChg chg="add mod">
          <ac:chgData name="Do, Thanh" userId="6b5d8898-d400-4a1e-aaad-d7d38b7ffd62" providerId="ADAL" clId="{5FE6813C-B2B6-4B50-9899-9ACA0B3CFF06}" dt="2022-05-27T03:00:04.054" v="12612" actId="1076"/>
          <ac:spMkLst>
            <pc:docMk/>
            <pc:sldMk cId="3074920091" sldId="837"/>
            <ac:spMk id="6" creationId="{66AE96E3-38A0-4E79-B425-47598C6B9696}"/>
          </ac:spMkLst>
        </pc:spChg>
        <pc:spChg chg="add mod">
          <ac:chgData name="Do, Thanh" userId="6b5d8898-d400-4a1e-aaad-d7d38b7ffd62" providerId="ADAL" clId="{5FE6813C-B2B6-4B50-9899-9ACA0B3CFF06}" dt="2022-05-27T03:00:04.054" v="12612" actId="1076"/>
          <ac:spMkLst>
            <pc:docMk/>
            <pc:sldMk cId="3074920091" sldId="837"/>
            <ac:spMk id="7" creationId="{5CE283F6-4512-4203-979F-CDC1416D1583}"/>
          </ac:spMkLst>
        </pc:spChg>
      </pc:sldChg>
      <pc:sldChg chg="addSp delSp modSp add mod modNotesTx">
        <pc:chgData name="Do, Thanh" userId="6b5d8898-d400-4a1e-aaad-d7d38b7ffd62" providerId="ADAL" clId="{5FE6813C-B2B6-4B50-9899-9ACA0B3CFF06}" dt="2022-05-25T04:58:14.882" v="12366" actId="20577"/>
        <pc:sldMkLst>
          <pc:docMk/>
          <pc:sldMk cId="2121643286" sldId="838"/>
        </pc:sldMkLst>
        <pc:spChg chg="del mod">
          <ac:chgData name="Do, Thanh" userId="6b5d8898-d400-4a1e-aaad-d7d38b7ffd62" providerId="ADAL" clId="{5FE6813C-B2B6-4B50-9899-9ACA0B3CFF06}" dt="2022-05-25T04:46:39.085" v="11643" actId="478"/>
          <ac:spMkLst>
            <pc:docMk/>
            <pc:sldMk cId="2121643286" sldId="838"/>
            <ac:spMk id="2" creationId="{DE9E328E-236D-4A56-B2EE-EFF1EBC77E85}"/>
          </ac:spMkLst>
        </pc:spChg>
        <pc:picChg chg="add mod">
          <ac:chgData name="Do, Thanh" userId="6b5d8898-d400-4a1e-aaad-d7d38b7ffd62" providerId="ADAL" clId="{5FE6813C-B2B6-4B50-9899-9ACA0B3CFF06}" dt="2022-05-25T04:46:51.828" v="11649" actId="1076"/>
          <ac:picMkLst>
            <pc:docMk/>
            <pc:sldMk cId="2121643286" sldId="838"/>
            <ac:picMk id="3074" creationId="{96851B6A-B932-4AC6-9E11-ECD26DFB19A7}"/>
          </ac:picMkLst>
        </pc:picChg>
      </pc:sldChg>
      <pc:sldChg chg="addSp delSp modSp add mod modNotesTx">
        <pc:chgData name="Do, Thanh" userId="6b5d8898-d400-4a1e-aaad-d7d38b7ffd62" providerId="ADAL" clId="{5FE6813C-B2B6-4B50-9899-9ACA0B3CFF06}" dt="2022-05-27T06:27:19.785" v="12648" actId="1076"/>
        <pc:sldMkLst>
          <pc:docMk/>
          <pc:sldMk cId="4059560635" sldId="839"/>
        </pc:sldMkLst>
        <pc:spChg chg="mod">
          <ac:chgData name="Do, Thanh" userId="6b5d8898-d400-4a1e-aaad-d7d38b7ffd62" providerId="ADAL" clId="{5FE6813C-B2B6-4B50-9899-9ACA0B3CFF06}" dt="2022-05-25T05:42:07.188" v="12406" actId="20577"/>
          <ac:spMkLst>
            <pc:docMk/>
            <pc:sldMk cId="4059560635" sldId="839"/>
            <ac:spMk id="5" creationId="{712463C4-BA19-481D-A68F-661A7D8938E5}"/>
          </ac:spMkLst>
        </pc:spChg>
        <pc:spChg chg="add mod">
          <ac:chgData name="Do, Thanh" userId="6b5d8898-d400-4a1e-aaad-d7d38b7ffd62" providerId="ADAL" clId="{5FE6813C-B2B6-4B50-9899-9ACA0B3CFF06}" dt="2022-05-25T05:41:49.879" v="12383" actId="21"/>
          <ac:spMkLst>
            <pc:docMk/>
            <pc:sldMk cId="4059560635" sldId="839"/>
            <ac:spMk id="8" creationId="{C85ABA36-D9AA-43ED-997E-06F4D438B257}"/>
          </ac:spMkLst>
        </pc:spChg>
        <pc:spChg chg="add mod">
          <ac:chgData name="Do, Thanh" userId="6b5d8898-d400-4a1e-aaad-d7d38b7ffd62" providerId="ADAL" clId="{5FE6813C-B2B6-4B50-9899-9ACA0B3CFF06}" dt="2022-05-27T06:27:19.785" v="12648" actId="1076"/>
          <ac:spMkLst>
            <pc:docMk/>
            <pc:sldMk cId="4059560635" sldId="839"/>
            <ac:spMk id="10" creationId="{2E7F5BC5-E5F9-4D9D-B1B5-7F3CC5428F7A}"/>
          </ac:spMkLst>
        </pc:spChg>
        <pc:picChg chg="del">
          <ac:chgData name="Do, Thanh" userId="6b5d8898-d400-4a1e-aaad-d7d38b7ffd62" providerId="ADAL" clId="{5FE6813C-B2B6-4B50-9899-9ACA0B3CFF06}" dt="2022-05-25T05:40:34.801" v="12368" actId="478"/>
          <ac:picMkLst>
            <pc:docMk/>
            <pc:sldMk cId="4059560635" sldId="839"/>
            <ac:picMk id="3074" creationId="{96851B6A-B932-4AC6-9E11-ECD26DFB19A7}"/>
          </ac:picMkLst>
        </pc:picChg>
        <pc:picChg chg="add mod">
          <ac:chgData name="Do, Thanh" userId="6b5d8898-d400-4a1e-aaad-d7d38b7ffd62" providerId="ADAL" clId="{5FE6813C-B2B6-4B50-9899-9ACA0B3CFF06}" dt="2022-05-25T05:40:55.691" v="12376" actId="14100"/>
          <ac:picMkLst>
            <pc:docMk/>
            <pc:sldMk cId="4059560635" sldId="839"/>
            <ac:picMk id="4098" creationId="{90D7E1E5-E20E-4841-850F-C2D441DB4F75}"/>
          </ac:picMkLst>
        </pc:picChg>
      </pc:sldChg>
      <pc:sldChg chg="addSp delSp modSp add mod modNotesTx">
        <pc:chgData name="Do, Thanh" userId="6b5d8898-d400-4a1e-aaad-d7d38b7ffd62" providerId="ADAL" clId="{5FE6813C-B2B6-4B50-9899-9ACA0B3CFF06}" dt="2022-05-30T07:49:42.821" v="12659" actId="20577"/>
        <pc:sldMkLst>
          <pc:docMk/>
          <pc:sldMk cId="740266914" sldId="840"/>
        </pc:sldMkLst>
        <pc:spChg chg="add del">
          <ac:chgData name="Do, Thanh" userId="6b5d8898-d400-4a1e-aaad-d7d38b7ffd62" providerId="ADAL" clId="{5FE6813C-B2B6-4B50-9899-9ACA0B3CFF06}" dt="2022-05-25T05:48:15.359" v="12430"/>
          <ac:spMkLst>
            <pc:docMk/>
            <pc:sldMk cId="740266914" sldId="840"/>
            <ac:spMk id="2" creationId="{4AB25E75-2399-4800-8DDB-A2C2BF108B57}"/>
          </ac:spMkLst>
        </pc:spChg>
        <pc:spChg chg="add del mod">
          <ac:chgData name="Do, Thanh" userId="6b5d8898-d400-4a1e-aaad-d7d38b7ffd62" providerId="ADAL" clId="{5FE6813C-B2B6-4B50-9899-9ACA0B3CFF06}" dt="2022-05-25T05:48:32.108" v="12434"/>
          <ac:spMkLst>
            <pc:docMk/>
            <pc:sldMk cId="740266914" sldId="840"/>
            <ac:spMk id="3" creationId="{D4294BFE-D3E3-4150-AD77-5145AC318BC6}"/>
          </ac:spMkLst>
        </pc:spChg>
        <pc:spChg chg="del">
          <ac:chgData name="Do, Thanh" userId="6b5d8898-d400-4a1e-aaad-d7d38b7ffd62" providerId="ADAL" clId="{5FE6813C-B2B6-4B50-9899-9ACA0B3CFF06}" dt="2022-05-25T05:48:08.319" v="12427" actId="478"/>
          <ac:spMkLst>
            <pc:docMk/>
            <pc:sldMk cId="740266914" sldId="840"/>
            <ac:spMk id="8" creationId="{C85ABA36-D9AA-43ED-997E-06F4D438B257}"/>
          </ac:spMkLst>
        </pc:spChg>
        <pc:spChg chg="del mod">
          <ac:chgData name="Do, Thanh" userId="6b5d8898-d400-4a1e-aaad-d7d38b7ffd62" providerId="ADAL" clId="{5FE6813C-B2B6-4B50-9899-9ACA0B3CFF06}" dt="2022-05-25T05:48:06.883" v="12426" actId="478"/>
          <ac:spMkLst>
            <pc:docMk/>
            <pc:sldMk cId="740266914" sldId="840"/>
            <ac:spMk id="10" creationId="{2E7F5BC5-E5F9-4D9D-B1B5-7F3CC5428F7A}"/>
          </ac:spMkLst>
        </pc:spChg>
        <pc:picChg chg="add mod">
          <ac:chgData name="Do, Thanh" userId="6b5d8898-d400-4a1e-aaad-d7d38b7ffd62" providerId="ADAL" clId="{5FE6813C-B2B6-4B50-9899-9ACA0B3CFF06}" dt="2022-05-25T05:48:55.130" v="12442" actId="1076"/>
          <ac:picMkLst>
            <pc:docMk/>
            <pc:sldMk cId="740266914" sldId="840"/>
            <ac:picMk id="6" creationId="{661CF9A2-4C1B-4277-B512-676AEDAD1DF9}"/>
          </ac:picMkLst>
        </pc:picChg>
        <pc:picChg chg="del">
          <ac:chgData name="Do, Thanh" userId="6b5d8898-d400-4a1e-aaad-d7d38b7ffd62" providerId="ADAL" clId="{5FE6813C-B2B6-4B50-9899-9ACA0B3CFF06}" dt="2022-05-25T05:48:04.916" v="12424" actId="478"/>
          <ac:picMkLst>
            <pc:docMk/>
            <pc:sldMk cId="740266914" sldId="840"/>
            <ac:picMk id="4098" creationId="{90D7E1E5-E20E-4841-850F-C2D441DB4F75}"/>
          </ac:picMkLst>
        </pc:picChg>
      </pc:sldChg>
      <pc:sldChg chg="addSp delSp modSp add mod modNotesTx">
        <pc:chgData name="Do, Thanh" userId="6b5d8898-d400-4a1e-aaad-d7d38b7ffd62" providerId="ADAL" clId="{5FE6813C-B2B6-4B50-9899-9ACA0B3CFF06}" dt="2022-05-25T05:52:56.992" v="12463"/>
        <pc:sldMkLst>
          <pc:docMk/>
          <pc:sldMk cId="4073383994" sldId="841"/>
        </pc:sldMkLst>
        <pc:spChg chg="add del">
          <ac:chgData name="Do, Thanh" userId="6b5d8898-d400-4a1e-aaad-d7d38b7ffd62" providerId="ADAL" clId="{5FE6813C-B2B6-4B50-9899-9ACA0B3CFF06}" dt="2022-05-25T05:51:22.694" v="12449"/>
          <ac:spMkLst>
            <pc:docMk/>
            <pc:sldMk cId="4073383994" sldId="841"/>
            <ac:spMk id="2" creationId="{B8EA401B-D82E-461A-9FD4-FD87F058BC2F}"/>
          </ac:spMkLst>
        </pc:spChg>
        <pc:spChg chg="del">
          <ac:chgData name="Do, Thanh" userId="6b5d8898-d400-4a1e-aaad-d7d38b7ffd62" providerId="ADAL" clId="{5FE6813C-B2B6-4B50-9899-9ACA0B3CFF06}" dt="2022-05-25T05:51:09.549" v="12447" actId="478"/>
          <ac:spMkLst>
            <pc:docMk/>
            <pc:sldMk cId="4073383994" sldId="841"/>
            <ac:spMk id="8" creationId="{C85ABA36-D9AA-43ED-997E-06F4D438B257}"/>
          </ac:spMkLst>
        </pc:spChg>
        <pc:spChg chg="del">
          <ac:chgData name="Do, Thanh" userId="6b5d8898-d400-4a1e-aaad-d7d38b7ffd62" providerId="ADAL" clId="{5FE6813C-B2B6-4B50-9899-9ACA0B3CFF06}" dt="2022-05-25T05:51:08.441" v="12446" actId="478"/>
          <ac:spMkLst>
            <pc:docMk/>
            <pc:sldMk cId="4073383994" sldId="841"/>
            <ac:spMk id="10" creationId="{2E7F5BC5-E5F9-4D9D-B1B5-7F3CC5428F7A}"/>
          </ac:spMkLst>
        </pc:spChg>
        <pc:picChg chg="add mod">
          <ac:chgData name="Do, Thanh" userId="6b5d8898-d400-4a1e-aaad-d7d38b7ffd62" providerId="ADAL" clId="{5FE6813C-B2B6-4B50-9899-9ACA0B3CFF06}" dt="2022-05-25T05:52:07.259" v="12454" actId="1076"/>
          <ac:picMkLst>
            <pc:docMk/>
            <pc:sldMk cId="4073383994" sldId="841"/>
            <ac:picMk id="4" creationId="{01722867-637A-4A2A-9E66-0BFE2D70161F}"/>
          </ac:picMkLst>
        </pc:picChg>
        <pc:picChg chg="del">
          <ac:chgData name="Do, Thanh" userId="6b5d8898-d400-4a1e-aaad-d7d38b7ffd62" providerId="ADAL" clId="{5FE6813C-B2B6-4B50-9899-9ACA0B3CFF06}" dt="2022-05-25T05:51:07.350" v="12445" actId="478"/>
          <ac:picMkLst>
            <pc:docMk/>
            <pc:sldMk cId="4073383994" sldId="841"/>
            <ac:picMk id="4098" creationId="{90D7E1E5-E20E-4841-850F-C2D441DB4F75}"/>
          </ac:picMkLst>
        </pc:picChg>
      </pc:sldChg>
      <pc:sldChg chg="addSp delSp modSp add mod modNotesTx">
        <pc:chgData name="Do, Thanh" userId="6b5d8898-d400-4a1e-aaad-d7d38b7ffd62" providerId="ADAL" clId="{5FE6813C-B2B6-4B50-9899-9ACA0B3CFF06}" dt="2022-05-30T07:49:04.624" v="12651" actId="478"/>
        <pc:sldMkLst>
          <pc:docMk/>
          <pc:sldMk cId="2021210066" sldId="842"/>
        </pc:sldMkLst>
        <pc:spChg chg="add del mod">
          <ac:chgData name="Do, Thanh" userId="6b5d8898-d400-4a1e-aaad-d7d38b7ffd62" providerId="ADAL" clId="{5FE6813C-B2B6-4B50-9899-9ACA0B3CFF06}" dt="2022-05-30T07:49:04.624" v="12651" actId="478"/>
          <ac:spMkLst>
            <pc:docMk/>
            <pc:sldMk cId="2021210066" sldId="842"/>
            <ac:spMk id="6" creationId="{AD1E6045-18E5-4C42-994E-EE936B4D98CB}"/>
          </ac:spMkLst>
        </pc:spChg>
        <pc:picChg chg="add mod">
          <ac:chgData name="Do, Thanh" userId="6b5d8898-d400-4a1e-aaad-d7d38b7ffd62" providerId="ADAL" clId="{5FE6813C-B2B6-4B50-9899-9ACA0B3CFF06}" dt="2022-05-25T05:52:26.379" v="12461" actId="1076"/>
          <ac:picMkLst>
            <pc:docMk/>
            <pc:sldMk cId="2021210066" sldId="842"/>
            <ac:picMk id="3" creationId="{2B5EB5DA-F538-4FB3-93E2-D260B9DB22C7}"/>
          </ac:picMkLst>
        </pc:picChg>
        <pc:picChg chg="del">
          <ac:chgData name="Do, Thanh" userId="6b5d8898-d400-4a1e-aaad-d7d38b7ffd62" providerId="ADAL" clId="{5FE6813C-B2B6-4B50-9899-9ACA0B3CFF06}" dt="2022-05-25T05:52:15.480" v="12456" actId="478"/>
          <ac:picMkLst>
            <pc:docMk/>
            <pc:sldMk cId="2021210066" sldId="842"/>
            <ac:picMk id="4" creationId="{01722867-637A-4A2A-9E66-0BFE2D70161F}"/>
          </ac:picMkLst>
        </pc:picChg>
      </pc:sldChg>
      <pc:sldChg chg="addSp delSp modSp add mod modNotesTx">
        <pc:chgData name="Do, Thanh" userId="6b5d8898-d400-4a1e-aaad-d7d38b7ffd62" providerId="ADAL" clId="{5FE6813C-B2B6-4B50-9899-9ACA0B3CFF06}" dt="2022-05-27T02:38:36.569" v="12545" actId="1076"/>
        <pc:sldMkLst>
          <pc:docMk/>
          <pc:sldMk cId="553932250" sldId="843"/>
        </pc:sldMkLst>
        <pc:spChg chg="del">
          <ac:chgData name="Do, Thanh" userId="6b5d8898-d400-4a1e-aaad-d7d38b7ffd62" providerId="ADAL" clId="{5FE6813C-B2B6-4B50-9899-9ACA0B3CFF06}" dt="2022-05-27T02:38:24.016" v="12536" actId="478"/>
          <ac:spMkLst>
            <pc:docMk/>
            <pc:sldMk cId="553932250" sldId="843"/>
            <ac:spMk id="8" creationId="{C85ABA36-D9AA-43ED-997E-06F4D438B257}"/>
          </ac:spMkLst>
        </pc:spChg>
        <pc:spChg chg="del mod">
          <ac:chgData name="Do, Thanh" userId="6b5d8898-d400-4a1e-aaad-d7d38b7ffd62" providerId="ADAL" clId="{5FE6813C-B2B6-4B50-9899-9ACA0B3CFF06}" dt="2022-05-27T02:38:26.025" v="12539" actId="478"/>
          <ac:spMkLst>
            <pc:docMk/>
            <pc:sldMk cId="553932250" sldId="843"/>
            <ac:spMk id="10" creationId="{2E7F5BC5-E5F9-4D9D-B1B5-7F3CC5428F7A}"/>
          </ac:spMkLst>
        </pc:spChg>
        <pc:picChg chg="add mod">
          <ac:chgData name="Do, Thanh" userId="6b5d8898-d400-4a1e-aaad-d7d38b7ffd62" providerId="ADAL" clId="{5FE6813C-B2B6-4B50-9899-9ACA0B3CFF06}" dt="2022-05-27T02:38:36.569" v="12545" actId="1076"/>
          <ac:picMkLst>
            <pc:docMk/>
            <pc:sldMk cId="553932250" sldId="843"/>
            <ac:picMk id="1026" creationId="{EF073216-A668-4498-9498-0FB388DA32DA}"/>
          </ac:picMkLst>
        </pc:picChg>
        <pc:picChg chg="del">
          <ac:chgData name="Do, Thanh" userId="6b5d8898-d400-4a1e-aaad-d7d38b7ffd62" providerId="ADAL" clId="{5FE6813C-B2B6-4B50-9899-9ACA0B3CFF06}" dt="2022-05-27T02:38:21.127" v="12535" actId="478"/>
          <ac:picMkLst>
            <pc:docMk/>
            <pc:sldMk cId="553932250" sldId="843"/>
            <ac:picMk id="4098" creationId="{90D7E1E5-E20E-4841-850F-C2D441DB4F75}"/>
          </ac:picMkLst>
        </pc:picChg>
      </pc:sldChg>
      <pc:sldChg chg="addSp delSp modSp add mod ord modNotesTx">
        <pc:chgData name="Do, Thanh" userId="6b5d8898-d400-4a1e-aaad-d7d38b7ffd62" providerId="ADAL" clId="{5FE6813C-B2B6-4B50-9899-9ACA0B3CFF06}" dt="2022-05-27T02:57:02.502" v="12589" actId="1076"/>
        <pc:sldMkLst>
          <pc:docMk/>
          <pc:sldMk cId="4234878813" sldId="844"/>
        </pc:sldMkLst>
        <pc:spChg chg="del">
          <ac:chgData name="Do, Thanh" userId="6b5d8898-d400-4a1e-aaad-d7d38b7ffd62" providerId="ADAL" clId="{5FE6813C-B2B6-4B50-9899-9ACA0B3CFF06}" dt="2022-05-27T02:55:53.425" v="12549" actId="478"/>
          <ac:spMkLst>
            <pc:docMk/>
            <pc:sldMk cId="4234878813" sldId="844"/>
            <ac:spMk id="2" creationId="{DE9E328E-236D-4A56-B2EE-EFF1EBC77E85}"/>
          </ac:spMkLst>
        </pc:spChg>
        <pc:spChg chg="add del mod">
          <ac:chgData name="Do, Thanh" userId="6b5d8898-d400-4a1e-aaad-d7d38b7ffd62" providerId="ADAL" clId="{5FE6813C-B2B6-4B50-9899-9ACA0B3CFF06}" dt="2022-05-27T02:56:03.061" v="12552" actId="478"/>
          <ac:spMkLst>
            <pc:docMk/>
            <pc:sldMk cId="4234878813" sldId="844"/>
            <ac:spMk id="4" creationId="{A28B0CB3-D2A7-4670-AFE7-3BA8EAC8A035}"/>
          </ac:spMkLst>
        </pc:spChg>
        <pc:spChg chg="mod">
          <ac:chgData name="Do, Thanh" userId="6b5d8898-d400-4a1e-aaad-d7d38b7ffd62" providerId="ADAL" clId="{5FE6813C-B2B6-4B50-9899-9ACA0B3CFF06}" dt="2022-05-27T02:56:27.707" v="12584" actId="20577"/>
          <ac:spMkLst>
            <pc:docMk/>
            <pc:sldMk cId="4234878813" sldId="844"/>
            <ac:spMk id="5" creationId="{712463C4-BA19-481D-A68F-661A7D8938E5}"/>
          </ac:spMkLst>
        </pc:spChg>
        <pc:spChg chg="add del mod">
          <ac:chgData name="Do, Thanh" userId="6b5d8898-d400-4a1e-aaad-d7d38b7ffd62" providerId="ADAL" clId="{5FE6813C-B2B6-4B50-9899-9ACA0B3CFF06}" dt="2022-05-27T02:55:58.233" v="12551" actId="478"/>
          <ac:spMkLst>
            <pc:docMk/>
            <pc:sldMk cId="4234878813" sldId="844"/>
            <ac:spMk id="6" creationId="{4E847394-D7A3-40E7-B9CE-68F179A99EEB}"/>
          </ac:spMkLst>
        </pc:spChg>
        <pc:spChg chg="add del mod">
          <ac:chgData name="Do, Thanh" userId="6b5d8898-d400-4a1e-aaad-d7d38b7ffd62" providerId="ADAL" clId="{5FE6813C-B2B6-4B50-9899-9ACA0B3CFF06}" dt="2022-05-27T02:56:40.859" v="12587"/>
          <ac:spMkLst>
            <pc:docMk/>
            <pc:sldMk cId="4234878813" sldId="844"/>
            <ac:spMk id="10" creationId="{309F168E-A44D-46AB-9310-9F2E201CF999}"/>
          </ac:spMkLst>
        </pc:spChg>
        <pc:spChg chg="add mod">
          <ac:chgData name="Do, Thanh" userId="6b5d8898-d400-4a1e-aaad-d7d38b7ffd62" providerId="ADAL" clId="{5FE6813C-B2B6-4B50-9899-9ACA0B3CFF06}" dt="2022-05-27T02:57:02.502" v="12589" actId="1076"/>
          <ac:spMkLst>
            <pc:docMk/>
            <pc:sldMk cId="4234878813" sldId="844"/>
            <ac:spMk id="12" creationId="{73195BF1-99EB-49FB-ACE6-4EF61EC5C121}"/>
          </ac:spMkLst>
        </pc:spChg>
        <pc:picChg chg="add mod">
          <ac:chgData name="Do, Thanh" userId="6b5d8898-d400-4a1e-aaad-d7d38b7ffd62" providerId="ADAL" clId="{5FE6813C-B2B6-4B50-9899-9ACA0B3CFF06}" dt="2022-05-27T02:56:30.190" v="12585" actId="1076"/>
          <ac:picMkLst>
            <pc:docMk/>
            <pc:sldMk cId="4234878813" sldId="844"/>
            <ac:picMk id="7" creationId="{7CE8E0E9-DA39-44CA-B8A1-E44DDC14B299}"/>
          </ac:picMkLst>
        </pc:picChg>
        <pc:picChg chg="add del mod">
          <ac:chgData name="Do, Thanh" userId="6b5d8898-d400-4a1e-aaad-d7d38b7ffd62" providerId="ADAL" clId="{5FE6813C-B2B6-4B50-9899-9ACA0B3CFF06}" dt="2022-05-27T02:56:40.859" v="12587"/>
          <ac:picMkLst>
            <pc:docMk/>
            <pc:sldMk cId="4234878813" sldId="844"/>
            <ac:picMk id="11" creationId="{EFF84A09-3543-4658-ACC8-CD311420F061}"/>
          </ac:picMkLst>
        </pc:picChg>
      </pc:sldChg>
      <pc:sldChg chg="addSp delSp modSp add mod modNotesTx">
        <pc:chgData name="Do, Thanh" userId="6b5d8898-d400-4a1e-aaad-d7d38b7ffd62" providerId="ADAL" clId="{5FE6813C-B2B6-4B50-9899-9ACA0B3CFF06}" dt="2022-05-27T02:59:33.454" v="12609" actId="1076"/>
        <pc:sldMkLst>
          <pc:docMk/>
          <pc:sldMk cId="3258723360" sldId="845"/>
        </pc:sldMkLst>
        <pc:spChg chg="add del mod">
          <ac:chgData name="Do, Thanh" userId="6b5d8898-d400-4a1e-aaad-d7d38b7ffd62" providerId="ADAL" clId="{5FE6813C-B2B6-4B50-9899-9ACA0B3CFF06}" dt="2022-05-27T02:59:11.413" v="12608" actId="1076"/>
          <ac:spMkLst>
            <pc:docMk/>
            <pc:sldMk cId="3258723360" sldId="845"/>
            <ac:spMk id="5" creationId="{712463C4-BA19-481D-A68F-661A7D8938E5}"/>
          </ac:spMkLst>
        </pc:spChg>
        <pc:spChg chg="del">
          <ac:chgData name="Do, Thanh" userId="6b5d8898-d400-4a1e-aaad-d7d38b7ffd62" providerId="ADAL" clId="{5FE6813C-B2B6-4B50-9899-9ACA0B3CFF06}" dt="2022-05-27T02:58:57.041" v="12600" actId="478"/>
          <ac:spMkLst>
            <pc:docMk/>
            <pc:sldMk cId="3258723360" sldId="845"/>
            <ac:spMk id="6" creationId="{20EB0EF5-AE75-46CD-81DA-E9207AD26056}"/>
          </ac:spMkLst>
        </pc:spChg>
        <pc:spChg chg="del mod">
          <ac:chgData name="Do, Thanh" userId="6b5d8898-d400-4a1e-aaad-d7d38b7ffd62" providerId="ADAL" clId="{5FE6813C-B2B6-4B50-9899-9ACA0B3CFF06}" dt="2022-05-27T02:58:49.663" v="12597" actId="478"/>
          <ac:spMkLst>
            <pc:docMk/>
            <pc:sldMk cId="3258723360" sldId="845"/>
            <ac:spMk id="7" creationId="{713E43CD-C3CD-4EB6-96AE-238023323A8A}"/>
          </ac:spMkLst>
        </pc:spChg>
        <pc:spChg chg="add del mod">
          <ac:chgData name="Do, Thanh" userId="6b5d8898-d400-4a1e-aaad-d7d38b7ffd62" providerId="ADAL" clId="{5FE6813C-B2B6-4B50-9899-9ACA0B3CFF06}" dt="2022-05-27T02:59:02.163" v="12603"/>
          <ac:spMkLst>
            <pc:docMk/>
            <pc:sldMk cId="3258723360" sldId="845"/>
            <ac:spMk id="8" creationId="{39351195-4CD4-4EBE-B412-41CEFB2A8BE7}"/>
          </ac:spMkLst>
        </pc:spChg>
        <pc:spChg chg="add del mod">
          <ac:chgData name="Do, Thanh" userId="6b5d8898-d400-4a1e-aaad-d7d38b7ffd62" providerId="ADAL" clId="{5FE6813C-B2B6-4B50-9899-9ACA0B3CFF06}" dt="2022-05-27T02:59:02.163" v="12603"/>
          <ac:spMkLst>
            <pc:docMk/>
            <pc:sldMk cId="3258723360" sldId="845"/>
            <ac:spMk id="9" creationId="{EF2DB9E8-BC09-4BFA-ACE0-D05225B1041C}"/>
          </ac:spMkLst>
        </pc:spChg>
        <pc:spChg chg="add mod">
          <ac:chgData name="Do, Thanh" userId="6b5d8898-d400-4a1e-aaad-d7d38b7ffd62" providerId="ADAL" clId="{5FE6813C-B2B6-4B50-9899-9ACA0B3CFF06}" dt="2022-05-27T02:59:33.454" v="12609" actId="1076"/>
          <ac:spMkLst>
            <pc:docMk/>
            <pc:sldMk cId="3258723360" sldId="845"/>
            <ac:spMk id="10" creationId="{5E153841-A81C-4BF0-987C-5146B6C61877}"/>
          </ac:spMkLst>
        </pc:spChg>
        <pc:spChg chg="add mod">
          <ac:chgData name="Do, Thanh" userId="6b5d8898-d400-4a1e-aaad-d7d38b7ffd62" providerId="ADAL" clId="{5FE6813C-B2B6-4B50-9899-9ACA0B3CFF06}" dt="2022-05-27T02:59:33.454" v="12609" actId="1076"/>
          <ac:spMkLst>
            <pc:docMk/>
            <pc:sldMk cId="3258723360" sldId="845"/>
            <ac:spMk id="11" creationId="{843A7C36-5760-43AC-86BC-6F7274A955BD}"/>
          </ac:spMkLst>
        </pc:spChg>
      </pc:sldChg>
      <pc:sldChg chg="addSp delSp modSp add mod modNotesTx">
        <pc:chgData name="Do, Thanh" userId="6b5d8898-d400-4a1e-aaad-d7d38b7ffd62" providerId="ADAL" clId="{5FE6813C-B2B6-4B50-9899-9ACA0B3CFF06}" dt="2022-05-27T03:00:43.501" v="12619" actId="1076"/>
        <pc:sldMkLst>
          <pc:docMk/>
          <pc:sldMk cId="2174080261" sldId="846"/>
        </pc:sldMkLst>
        <pc:spChg chg="add del mod">
          <ac:chgData name="Do, Thanh" userId="6b5d8898-d400-4a1e-aaad-d7d38b7ffd62" providerId="ADAL" clId="{5FE6813C-B2B6-4B50-9899-9ACA0B3CFF06}" dt="2022-05-27T03:00:38.626" v="12617"/>
          <ac:spMkLst>
            <pc:docMk/>
            <pc:sldMk cId="2174080261" sldId="846"/>
            <ac:spMk id="6" creationId="{0C84EA01-D113-46F0-AA50-E9FF78D6FC90}"/>
          </ac:spMkLst>
        </pc:spChg>
        <pc:spChg chg="add del mod">
          <ac:chgData name="Do, Thanh" userId="6b5d8898-d400-4a1e-aaad-d7d38b7ffd62" providerId="ADAL" clId="{5FE6813C-B2B6-4B50-9899-9ACA0B3CFF06}" dt="2022-05-27T03:00:38.626" v="12617"/>
          <ac:spMkLst>
            <pc:docMk/>
            <pc:sldMk cId="2174080261" sldId="846"/>
            <ac:spMk id="7" creationId="{8A73F94F-BA2C-4D78-AD56-AC3F1FA1FD9D}"/>
          </ac:spMkLst>
        </pc:spChg>
        <pc:spChg chg="add mod">
          <ac:chgData name="Do, Thanh" userId="6b5d8898-d400-4a1e-aaad-d7d38b7ffd62" providerId="ADAL" clId="{5FE6813C-B2B6-4B50-9899-9ACA0B3CFF06}" dt="2022-05-27T03:00:43.501" v="12619" actId="1076"/>
          <ac:spMkLst>
            <pc:docMk/>
            <pc:sldMk cId="2174080261" sldId="846"/>
            <ac:spMk id="8" creationId="{ECF6EBFF-B2B8-4D16-AC10-B75B65D844B5}"/>
          </ac:spMkLst>
        </pc:spChg>
        <pc:spChg chg="add mod">
          <ac:chgData name="Do, Thanh" userId="6b5d8898-d400-4a1e-aaad-d7d38b7ffd62" providerId="ADAL" clId="{5FE6813C-B2B6-4B50-9899-9ACA0B3CFF06}" dt="2022-05-27T03:00:43.501" v="12619" actId="1076"/>
          <ac:spMkLst>
            <pc:docMk/>
            <pc:sldMk cId="2174080261" sldId="846"/>
            <ac:spMk id="9" creationId="{2D53D84F-4B1B-4767-9D3B-E5167A5BC88A}"/>
          </ac:spMkLst>
        </pc:spChg>
        <pc:picChg chg="del">
          <ac:chgData name="Do, Thanh" userId="6b5d8898-d400-4a1e-aaad-d7d38b7ffd62" providerId="ADAL" clId="{5FE6813C-B2B6-4B50-9899-9ACA0B3CFF06}" dt="2022-05-27T03:00:35.589" v="12615" actId="478"/>
          <ac:picMkLst>
            <pc:docMk/>
            <pc:sldMk cId="2174080261" sldId="846"/>
            <ac:picMk id="3074" creationId="{96851B6A-B932-4AC6-9E11-ECD26DFB19A7}"/>
          </ac:picMkLst>
        </pc:picChg>
      </pc:sldChg>
      <pc:sldChg chg="addSp delSp modSp add mod">
        <pc:chgData name="Do, Thanh" userId="6b5d8898-d400-4a1e-aaad-d7d38b7ffd62" providerId="ADAL" clId="{5FE6813C-B2B6-4B50-9899-9ACA0B3CFF06}" dt="2022-05-27T03:02:04.350" v="12626" actId="1076"/>
        <pc:sldMkLst>
          <pc:docMk/>
          <pc:sldMk cId="1891577042" sldId="847"/>
        </pc:sldMkLst>
        <pc:spChg chg="add del mod">
          <ac:chgData name="Do, Thanh" userId="6b5d8898-d400-4a1e-aaad-d7d38b7ffd62" providerId="ADAL" clId="{5FE6813C-B2B6-4B50-9899-9ACA0B3CFF06}" dt="2022-05-27T03:02:00.550" v="12624"/>
          <ac:spMkLst>
            <pc:docMk/>
            <pc:sldMk cId="1891577042" sldId="847"/>
            <ac:spMk id="7" creationId="{5BB6B014-6A5A-4E96-8DBD-FE9BDD04410E}"/>
          </ac:spMkLst>
        </pc:spChg>
        <pc:spChg chg="del">
          <ac:chgData name="Do, Thanh" userId="6b5d8898-d400-4a1e-aaad-d7d38b7ffd62" providerId="ADAL" clId="{5FE6813C-B2B6-4B50-9899-9ACA0B3CFF06}" dt="2022-05-27T03:01:57.636" v="12622" actId="478"/>
          <ac:spMkLst>
            <pc:docMk/>
            <pc:sldMk cId="1891577042" sldId="847"/>
            <ac:spMk id="8" creationId="{ECF6EBFF-B2B8-4D16-AC10-B75B65D844B5}"/>
          </ac:spMkLst>
        </pc:spChg>
        <pc:spChg chg="del">
          <ac:chgData name="Do, Thanh" userId="6b5d8898-d400-4a1e-aaad-d7d38b7ffd62" providerId="ADAL" clId="{5FE6813C-B2B6-4B50-9899-9ACA0B3CFF06}" dt="2022-05-27T03:01:56.116" v="12621" actId="478"/>
          <ac:spMkLst>
            <pc:docMk/>
            <pc:sldMk cId="1891577042" sldId="847"/>
            <ac:spMk id="9" creationId="{2D53D84F-4B1B-4767-9D3B-E5167A5BC88A}"/>
          </ac:spMkLst>
        </pc:spChg>
        <pc:spChg chg="add del mod">
          <ac:chgData name="Do, Thanh" userId="6b5d8898-d400-4a1e-aaad-d7d38b7ffd62" providerId="ADAL" clId="{5FE6813C-B2B6-4B50-9899-9ACA0B3CFF06}" dt="2022-05-27T03:02:00.550" v="12624"/>
          <ac:spMkLst>
            <pc:docMk/>
            <pc:sldMk cId="1891577042" sldId="847"/>
            <ac:spMk id="10" creationId="{7981A723-C5B6-4D40-A271-5E7DC90457C9}"/>
          </ac:spMkLst>
        </pc:spChg>
        <pc:spChg chg="add mod">
          <ac:chgData name="Do, Thanh" userId="6b5d8898-d400-4a1e-aaad-d7d38b7ffd62" providerId="ADAL" clId="{5FE6813C-B2B6-4B50-9899-9ACA0B3CFF06}" dt="2022-05-27T03:02:04.350" v="12626" actId="1076"/>
          <ac:spMkLst>
            <pc:docMk/>
            <pc:sldMk cId="1891577042" sldId="847"/>
            <ac:spMk id="11" creationId="{21E58A67-88C4-4E82-BD4A-7E55CBBD931E}"/>
          </ac:spMkLst>
        </pc:spChg>
        <pc:spChg chg="add mod">
          <ac:chgData name="Do, Thanh" userId="6b5d8898-d400-4a1e-aaad-d7d38b7ffd62" providerId="ADAL" clId="{5FE6813C-B2B6-4B50-9899-9ACA0B3CFF06}" dt="2022-05-27T03:02:04.350" v="12626" actId="1076"/>
          <ac:spMkLst>
            <pc:docMk/>
            <pc:sldMk cId="1891577042" sldId="847"/>
            <ac:spMk id="12" creationId="{273FE882-8EE9-4806-A5DA-61A4927841A0}"/>
          </ac:spMkLst>
        </pc:spChg>
      </pc:sldChg>
      <pc:sldChg chg="addSp delSp modSp add mod">
        <pc:chgData name="Do, Thanh" userId="6b5d8898-d400-4a1e-aaad-d7d38b7ffd62" providerId="ADAL" clId="{5FE6813C-B2B6-4B50-9899-9ACA0B3CFF06}" dt="2022-05-27T03:03:10.679" v="12633" actId="1076"/>
        <pc:sldMkLst>
          <pc:docMk/>
          <pc:sldMk cId="4095210300" sldId="848"/>
        </pc:sldMkLst>
        <pc:spChg chg="add del">
          <ac:chgData name="Do, Thanh" userId="6b5d8898-d400-4a1e-aaad-d7d38b7ffd62" providerId="ADAL" clId="{5FE6813C-B2B6-4B50-9899-9ACA0B3CFF06}" dt="2022-05-27T03:02:40.691" v="12630" actId="478"/>
          <ac:spMkLst>
            <pc:docMk/>
            <pc:sldMk cId="4095210300" sldId="848"/>
            <ac:spMk id="5" creationId="{712463C4-BA19-481D-A68F-661A7D8938E5}"/>
          </ac:spMkLst>
        </pc:spChg>
        <pc:spChg chg="add mod">
          <ac:chgData name="Do, Thanh" userId="6b5d8898-d400-4a1e-aaad-d7d38b7ffd62" providerId="ADAL" clId="{5FE6813C-B2B6-4B50-9899-9ACA0B3CFF06}" dt="2022-05-27T03:03:10.679" v="12633" actId="1076"/>
          <ac:spMkLst>
            <pc:docMk/>
            <pc:sldMk cId="4095210300" sldId="848"/>
            <ac:spMk id="7" creationId="{43C6C53C-0A81-4930-9340-1EBCB39A4F03}"/>
          </ac:spMkLst>
        </pc:spChg>
        <pc:spChg chg="add mod">
          <ac:chgData name="Do, Thanh" userId="6b5d8898-d400-4a1e-aaad-d7d38b7ffd62" providerId="ADAL" clId="{5FE6813C-B2B6-4B50-9899-9ACA0B3CFF06}" dt="2022-05-27T03:03:10.679" v="12633" actId="1076"/>
          <ac:spMkLst>
            <pc:docMk/>
            <pc:sldMk cId="4095210300" sldId="848"/>
            <ac:spMk id="8" creationId="{0A463E7A-0ACB-4ED5-B2E3-65F2F014FE87}"/>
          </ac:spMkLst>
        </pc:spChg>
        <pc:spChg chg="del">
          <ac:chgData name="Do, Thanh" userId="6b5d8898-d400-4a1e-aaad-d7d38b7ffd62" providerId="ADAL" clId="{5FE6813C-B2B6-4B50-9899-9ACA0B3CFF06}" dt="2022-05-27T03:02:42.869" v="12631" actId="478"/>
          <ac:spMkLst>
            <pc:docMk/>
            <pc:sldMk cId="4095210300" sldId="848"/>
            <ac:spMk id="11" creationId="{21E58A67-88C4-4E82-BD4A-7E55CBBD931E}"/>
          </ac:spMkLst>
        </pc:spChg>
        <pc:spChg chg="del">
          <ac:chgData name="Do, Thanh" userId="6b5d8898-d400-4a1e-aaad-d7d38b7ffd62" providerId="ADAL" clId="{5FE6813C-B2B6-4B50-9899-9ACA0B3CFF06}" dt="2022-05-27T03:02:37.826" v="12628" actId="478"/>
          <ac:spMkLst>
            <pc:docMk/>
            <pc:sldMk cId="4095210300" sldId="848"/>
            <ac:spMk id="12" creationId="{273FE882-8EE9-4806-A5DA-61A4927841A0}"/>
          </ac:spMkLst>
        </pc:spChg>
      </pc:sldChg>
      <pc:sldChg chg="addSp delSp modSp add mod">
        <pc:chgData name="Do, Thanh" userId="6b5d8898-d400-4a1e-aaad-d7d38b7ffd62" providerId="ADAL" clId="{5FE6813C-B2B6-4B50-9899-9ACA0B3CFF06}" dt="2022-05-27T03:10:33.401" v="12644" actId="1076"/>
        <pc:sldMkLst>
          <pc:docMk/>
          <pc:sldMk cId="2877149708" sldId="849"/>
        </pc:sldMkLst>
        <pc:spChg chg="add del">
          <ac:chgData name="Do, Thanh" userId="6b5d8898-d400-4a1e-aaad-d7d38b7ffd62" providerId="ADAL" clId="{5FE6813C-B2B6-4B50-9899-9ACA0B3CFF06}" dt="2022-05-27T03:10:19.710" v="12637" actId="478"/>
          <ac:spMkLst>
            <pc:docMk/>
            <pc:sldMk cId="2877149708" sldId="849"/>
            <ac:spMk id="5" creationId="{712463C4-BA19-481D-A68F-661A7D8938E5}"/>
          </ac:spMkLst>
        </pc:spChg>
        <pc:spChg chg="del">
          <ac:chgData name="Do, Thanh" userId="6b5d8898-d400-4a1e-aaad-d7d38b7ffd62" providerId="ADAL" clId="{5FE6813C-B2B6-4B50-9899-9ACA0B3CFF06}" dt="2022-05-27T03:10:23.699" v="12638" actId="478"/>
          <ac:spMkLst>
            <pc:docMk/>
            <pc:sldMk cId="2877149708" sldId="849"/>
            <ac:spMk id="7" creationId="{43C6C53C-0A81-4930-9340-1EBCB39A4F03}"/>
          </ac:spMkLst>
        </pc:spChg>
        <pc:spChg chg="del">
          <ac:chgData name="Do, Thanh" userId="6b5d8898-d400-4a1e-aaad-d7d38b7ffd62" providerId="ADAL" clId="{5FE6813C-B2B6-4B50-9899-9ACA0B3CFF06}" dt="2022-05-27T03:10:17.108" v="12635" actId="478"/>
          <ac:spMkLst>
            <pc:docMk/>
            <pc:sldMk cId="2877149708" sldId="849"/>
            <ac:spMk id="8" creationId="{0A463E7A-0ACB-4ED5-B2E3-65F2F014FE87}"/>
          </ac:spMkLst>
        </pc:spChg>
        <pc:spChg chg="add del mod">
          <ac:chgData name="Do, Thanh" userId="6b5d8898-d400-4a1e-aaad-d7d38b7ffd62" providerId="ADAL" clId="{5FE6813C-B2B6-4B50-9899-9ACA0B3CFF06}" dt="2022-05-27T03:10:27.221" v="12642"/>
          <ac:spMkLst>
            <pc:docMk/>
            <pc:sldMk cId="2877149708" sldId="849"/>
            <ac:spMk id="9" creationId="{39E6A465-EB83-41A9-BA5D-A64DC621AF78}"/>
          </ac:spMkLst>
        </pc:spChg>
        <pc:spChg chg="add del mod">
          <ac:chgData name="Do, Thanh" userId="6b5d8898-d400-4a1e-aaad-d7d38b7ffd62" providerId="ADAL" clId="{5FE6813C-B2B6-4B50-9899-9ACA0B3CFF06}" dt="2022-05-27T03:10:27.221" v="12642"/>
          <ac:spMkLst>
            <pc:docMk/>
            <pc:sldMk cId="2877149708" sldId="849"/>
            <ac:spMk id="10" creationId="{E0153534-AA4E-46FF-BCDC-83CCAB51163C}"/>
          </ac:spMkLst>
        </pc:spChg>
        <pc:spChg chg="add del mod">
          <ac:chgData name="Do, Thanh" userId="6b5d8898-d400-4a1e-aaad-d7d38b7ffd62" providerId="ADAL" clId="{5FE6813C-B2B6-4B50-9899-9ACA0B3CFF06}" dt="2022-05-27T03:10:27.221" v="12642"/>
          <ac:spMkLst>
            <pc:docMk/>
            <pc:sldMk cId="2877149708" sldId="849"/>
            <ac:spMk id="11" creationId="{9DF676D3-AEB3-43D6-A24C-81047E3E080D}"/>
          </ac:spMkLst>
        </pc:spChg>
        <pc:spChg chg="add del mod">
          <ac:chgData name="Do, Thanh" userId="6b5d8898-d400-4a1e-aaad-d7d38b7ffd62" providerId="ADAL" clId="{5FE6813C-B2B6-4B50-9899-9ACA0B3CFF06}" dt="2022-05-27T03:10:27.221" v="12642"/>
          <ac:spMkLst>
            <pc:docMk/>
            <pc:sldMk cId="2877149708" sldId="849"/>
            <ac:spMk id="12" creationId="{9105D80A-B9BF-4FEC-9666-C348E84ED1BA}"/>
          </ac:spMkLst>
        </pc:spChg>
        <pc:spChg chg="add del mod">
          <ac:chgData name="Do, Thanh" userId="6b5d8898-d400-4a1e-aaad-d7d38b7ffd62" providerId="ADAL" clId="{5FE6813C-B2B6-4B50-9899-9ACA0B3CFF06}" dt="2022-05-27T03:10:27.221" v="12642"/>
          <ac:spMkLst>
            <pc:docMk/>
            <pc:sldMk cId="2877149708" sldId="849"/>
            <ac:spMk id="13" creationId="{155B8B29-2099-451C-9AE6-69E68C790041}"/>
          </ac:spMkLst>
        </pc:spChg>
        <pc:spChg chg="add del mod">
          <ac:chgData name="Do, Thanh" userId="6b5d8898-d400-4a1e-aaad-d7d38b7ffd62" providerId="ADAL" clId="{5FE6813C-B2B6-4B50-9899-9ACA0B3CFF06}" dt="2022-05-27T03:10:27.221" v="12642"/>
          <ac:spMkLst>
            <pc:docMk/>
            <pc:sldMk cId="2877149708" sldId="849"/>
            <ac:spMk id="14" creationId="{F5877FA8-8F4D-41AB-8FFB-33433C1A88CE}"/>
          </ac:spMkLst>
        </pc:spChg>
        <pc:spChg chg="add del mod">
          <ac:chgData name="Do, Thanh" userId="6b5d8898-d400-4a1e-aaad-d7d38b7ffd62" providerId="ADAL" clId="{5FE6813C-B2B6-4B50-9899-9ACA0B3CFF06}" dt="2022-05-27T03:10:27.221" v="12642"/>
          <ac:spMkLst>
            <pc:docMk/>
            <pc:sldMk cId="2877149708" sldId="849"/>
            <ac:spMk id="15" creationId="{14085910-AC0E-4809-878E-2DA06D8EACFC}"/>
          </ac:spMkLst>
        </pc:spChg>
        <pc:spChg chg="add del mod">
          <ac:chgData name="Do, Thanh" userId="6b5d8898-d400-4a1e-aaad-d7d38b7ffd62" providerId="ADAL" clId="{5FE6813C-B2B6-4B50-9899-9ACA0B3CFF06}" dt="2022-05-27T03:10:27.221" v="12642"/>
          <ac:spMkLst>
            <pc:docMk/>
            <pc:sldMk cId="2877149708" sldId="849"/>
            <ac:spMk id="16" creationId="{F0FE434D-3333-425F-B33B-E6664B1A8B05}"/>
          </ac:spMkLst>
        </pc:spChg>
        <pc:spChg chg="add del mod">
          <ac:chgData name="Do, Thanh" userId="6b5d8898-d400-4a1e-aaad-d7d38b7ffd62" providerId="ADAL" clId="{5FE6813C-B2B6-4B50-9899-9ACA0B3CFF06}" dt="2022-05-27T03:10:27.221" v="12642"/>
          <ac:spMkLst>
            <pc:docMk/>
            <pc:sldMk cId="2877149708" sldId="849"/>
            <ac:spMk id="17" creationId="{F0C448E2-89C2-47D8-B719-3058FE29C648}"/>
          </ac:spMkLst>
        </pc:spChg>
        <pc:spChg chg="add del mod">
          <ac:chgData name="Do, Thanh" userId="6b5d8898-d400-4a1e-aaad-d7d38b7ffd62" providerId="ADAL" clId="{5FE6813C-B2B6-4B50-9899-9ACA0B3CFF06}" dt="2022-05-27T03:10:27.221" v="12642"/>
          <ac:spMkLst>
            <pc:docMk/>
            <pc:sldMk cId="2877149708" sldId="849"/>
            <ac:spMk id="18" creationId="{00A016D5-6CD9-4338-908C-1341E76BF8D5}"/>
          </ac:spMkLst>
        </pc:spChg>
        <pc:spChg chg="add del mod">
          <ac:chgData name="Do, Thanh" userId="6b5d8898-d400-4a1e-aaad-d7d38b7ffd62" providerId="ADAL" clId="{5FE6813C-B2B6-4B50-9899-9ACA0B3CFF06}" dt="2022-05-27T03:10:27.221" v="12642"/>
          <ac:spMkLst>
            <pc:docMk/>
            <pc:sldMk cId="2877149708" sldId="849"/>
            <ac:spMk id="20" creationId="{562999CC-16EB-4639-8196-74C966311858}"/>
          </ac:spMkLst>
        </pc:spChg>
        <pc:spChg chg="add del mod">
          <ac:chgData name="Do, Thanh" userId="6b5d8898-d400-4a1e-aaad-d7d38b7ffd62" providerId="ADAL" clId="{5FE6813C-B2B6-4B50-9899-9ACA0B3CFF06}" dt="2022-05-27T03:10:27.221" v="12642"/>
          <ac:spMkLst>
            <pc:docMk/>
            <pc:sldMk cId="2877149708" sldId="849"/>
            <ac:spMk id="21" creationId="{3FDEEF5A-F60F-4CC6-99A3-5ECFCDB91EA7}"/>
          </ac:spMkLst>
        </pc:spChg>
        <pc:spChg chg="add del mod">
          <ac:chgData name="Do, Thanh" userId="6b5d8898-d400-4a1e-aaad-d7d38b7ffd62" providerId="ADAL" clId="{5FE6813C-B2B6-4B50-9899-9ACA0B3CFF06}" dt="2022-05-27T03:10:27.221" v="12642"/>
          <ac:spMkLst>
            <pc:docMk/>
            <pc:sldMk cId="2877149708" sldId="849"/>
            <ac:spMk id="22" creationId="{1E668BA2-FE64-43B9-9A85-65FE98D27360}"/>
          </ac:spMkLst>
        </pc:spChg>
        <pc:spChg chg="add del mod">
          <ac:chgData name="Do, Thanh" userId="6b5d8898-d400-4a1e-aaad-d7d38b7ffd62" providerId="ADAL" clId="{5FE6813C-B2B6-4B50-9899-9ACA0B3CFF06}" dt="2022-05-27T03:10:27.221" v="12642"/>
          <ac:spMkLst>
            <pc:docMk/>
            <pc:sldMk cId="2877149708" sldId="849"/>
            <ac:spMk id="23" creationId="{A5FCFAC5-CCEF-4213-9FEF-BD11A4EA97A4}"/>
          </ac:spMkLst>
        </pc:spChg>
        <pc:spChg chg="add del mod">
          <ac:chgData name="Do, Thanh" userId="6b5d8898-d400-4a1e-aaad-d7d38b7ffd62" providerId="ADAL" clId="{5FE6813C-B2B6-4B50-9899-9ACA0B3CFF06}" dt="2022-05-27T03:10:27.221" v="12642"/>
          <ac:spMkLst>
            <pc:docMk/>
            <pc:sldMk cId="2877149708" sldId="849"/>
            <ac:spMk id="25" creationId="{7A024589-6695-4690-A02E-33AEC54F6D2B}"/>
          </ac:spMkLst>
        </pc:spChg>
        <pc:spChg chg="add del mod">
          <ac:chgData name="Do, Thanh" userId="6b5d8898-d400-4a1e-aaad-d7d38b7ffd62" providerId="ADAL" clId="{5FE6813C-B2B6-4B50-9899-9ACA0B3CFF06}" dt="2022-05-27T03:10:27.221" v="12642"/>
          <ac:spMkLst>
            <pc:docMk/>
            <pc:sldMk cId="2877149708" sldId="849"/>
            <ac:spMk id="26" creationId="{F39EFE56-4DC4-4C06-AECD-C99B58D0B1F0}"/>
          </ac:spMkLst>
        </pc:spChg>
        <pc:spChg chg="add del mod">
          <ac:chgData name="Do, Thanh" userId="6b5d8898-d400-4a1e-aaad-d7d38b7ffd62" providerId="ADAL" clId="{5FE6813C-B2B6-4B50-9899-9ACA0B3CFF06}" dt="2022-05-27T03:10:27.221" v="12642"/>
          <ac:spMkLst>
            <pc:docMk/>
            <pc:sldMk cId="2877149708" sldId="849"/>
            <ac:spMk id="27" creationId="{78EDDA10-78E5-478F-9566-91E3B9061E18}"/>
          </ac:spMkLst>
        </pc:spChg>
        <pc:spChg chg="add del mod">
          <ac:chgData name="Do, Thanh" userId="6b5d8898-d400-4a1e-aaad-d7d38b7ffd62" providerId="ADAL" clId="{5FE6813C-B2B6-4B50-9899-9ACA0B3CFF06}" dt="2022-05-27T03:10:27.221" v="12642"/>
          <ac:spMkLst>
            <pc:docMk/>
            <pc:sldMk cId="2877149708" sldId="849"/>
            <ac:spMk id="28" creationId="{F1F418D8-18D5-41EA-95FA-84D5A39736FC}"/>
          </ac:spMkLst>
        </pc:spChg>
        <pc:spChg chg="add del mod">
          <ac:chgData name="Do, Thanh" userId="6b5d8898-d400-4a1e-aaad-d7d38b7ffd62" providerId="ADAL" clId="{5FE6813C-B2B6-4B50-9899-9ACA0B3CFF06}" dt="2022-05-27T03:10:27.221" v="12642"/>
          <ac:spMkLst>
            <pc:docMk/>
            <pc:sldMk cId="2877149708" sldId="849"/>
            <ac:spMk id="29" creationId="{3676B3B0-BC67-43A1-908E-AC9D49C548E8}"/>
          </ac:spMkLst>
        </pc:spChg>
        <pc:spChg chg="add del mod">
          <ac:chgData name="Do, Thanh" userId="6b5d8898-d400-4a1e-aaad-d7d38b7ffd62" providerId="ADAL" clId="{5FE6813C-B2B6-4B50-9899-9ACA0B3CFF06}" dt="2022-05-27T03:10:27.221" v="12642"/>
          <ac:spMkLst>
            <pc:docMk/>
            <pc:sldMk cId="2877149708" sldId="849"/>
            <ac:spMk id="30" creationId="{A5DA10AA-A94D-49A5-BB1B-06732C612E1D}"/>
          </ac:spMkLst>
        </pc:spChg>
        <pc:spChg chg="add del mod">
          <ac:chgData name="Do, Thanh" userId="6b5d8898-d400-4a1e-aaad-d7d38b7ffd62" providerId="ADAL" clId="{5FE6813C-B2B6-4B50-9899-9ACA0B3CFF06}" dt="2022-05-27T03:10:27.221" v="12642"/>
          <ac:spMkLst>
            <pc:docMk/>
            <pc:sldMk cId="2877149708" sldId="849"/>
            <ac:spMk id="31" creationId="{06C2E642-93A7-438F-9CD8-1095E4D304DD}"/>
          </ac:spMkLst>
        </pc:spChg>
        <pc:spChg chg="add del mod">
          <ac:chgData name="Do, Thanh" userId="6b5d8898-d400-4a1e-aaad-d7d38b7ffd62" providerId="ADAL" clId="{5FE6813C-B2B6-4B50-9899-9ACA0B3CFF06}" dt="2022-05-27T03:10:27.221" v="12642"/>
          <ac:spMkLst>
            <pc:docMk/>
            <pc:sldMk cId="2877149708" sldId="849"/>
            <ac:spMk id="32" creationId="{B6207D83-CFDB-46EA-9F25-28BF9A7BF348}"/>
          </ac:spMkLst>
        </pc:spChg>
        <pc:spChg chg="add del mod">
          <ac:chgData name="Do, Thanh" userId="6b5d8898-d400-4a1e-aaad-d7d38b7ffd62" providerId="ADAL" clId="{5FE6813C-B2B6-4B50-9899-9ACA0B3CFF06}" dt="2022-05-27T03:10:27.221" v="12642"/>
          <ac:spMkLst>
            <pc:docMk/>
            <pc:sldMk cId="2877149708" sldId="849"/>
            <ac:spMk id="33" creationId="{DB096637-2E84-4F66-8E4F-DCCE0F1DAD79}"/>
          </ac:spMkLst>
        </pc:spChg>
        <pc:spChg chg="add del mod">
          <ac:chgData name="Do, Thanh" userId="6b5d8898-d400-4a1e-aaad-d7d38b7ffd62" providerId="ADAL" clId="{5FE6813C-B2B6-4B50-9899-9ACA0B3CFF06}" dt="2022-05-27T03:10:27.221" v="12642"/>
          <ac:spMkLst>
            <pc:docMk/>
            <pc:sldMk cId="2877149708" sldId="849"/>
            <ac:spMk id="34" creationId="{5878F9C7-D9CB-4F8D-B7E4-192B4A649BAC}"/>
          </ac:spMkLst>
        </pc:spChg>
        <pc:spChg chg="add del mod">
          <ac:chgData name="Do, Thanh" userId="6b5d8898-d400-4a1e-aaad-d7d38b7ffd62" providerId="ADAL" clId="{5FE6813C-B2B6-4B50-9899-9ACA0B3CFF06}" dt="2022-05-27T03:10:27.221" v="12642"/>
          <ac:spMkLst>
            <pc:docMk/>
            <pc:sldMk cId="2877149708" sldId="849"/>
            <ac:spMk id="35" creationId="{3F830518-99E4-4D6D-9174-97AD2264EE65}"/>
          </ac:spMkLst>
        </pc:spChg>
        <pc:spChg chg="add mod">
          <ac:chgData name="Do, Thanh" userId="6b5d8898-d400-4a1e-aaad-d7d38b7ffd62" providerId="ADAL" clId="{5FE6813C-B2B6-4B50-9899-9ACA0B3CFF06}" dt="2022-05-27T03:10:33.401" v="12644" actId="1076"/>
          <ac:spMkLst>
            <pc:docMk/>
            <pc:sldMk cId="2877149708" sldId="849"/>
            <ac:spMk id="36" creationId="{858CAAF5-6F9F-483C-9ADC-2E1E26FCD9FA}"/>
          </ac:spMkLst>
        </pc:spChg>
        <pc:spChg chg="add mod">
          <ac:chgData name="Do, Thanh" userId="6b5d8898-d400-4a1e-aaad-d7d38b7ffd62" providerId="ADAL" clId="{5FE6813C-B2B6-4B50-9899-9ACA0B3CFF06}" dt="2022-05-27T03:10:33.401" v="12644" actId="1076"/>
          <ac:spMkLst>
            <pc:docMk/>
            <pc:sldMk cId="2877149708" sldId="849"/>
            <ac:spMk id="37" creationId="{C87C88EC-9D88-4026-9B2F-5229D67D673E}"/>
          </ac:spMkLst>
        </pc:spChg>
        <pc:spChg chg="add mod">
          <ac:chgData name="Do, Thanh" userId="6b5d8898-d400-4a1e-aaad-d7d38b7ffd62" providerId="ADAL" clId="{5FE6813C-B2B6-4B50-9899-9ACA0B3CFF06}" dt="2022-05-27T03:10:33.401" v="12644" actId="1076"/>
          <ac:spMkLst>
            <pc:docMk/>
            <pc:sldMk cId="2877149708" sldId="849"/>
            <ac:spMk id="38" creationId="{E5BF1FAA-F46F-4E6F-833A-0DBE2AD92448}"/>
          </ac:spMkLst>
        </pc:spChg>
        <pc:spChg chg="add mod">
          <ac:chgData name="Do, Thanh" userId="6b5d8898-d400-4a1e-aaad-d7d38b7ffd62" providerId="ADAL" clId="{5FE6813C-B2B6-4B50-9899-9ACA0B3CFF06}" dt="2022-05-27T03:10:33.401" v="12644" actId="1076"/>
          <ac:spMkLst>
            <pc:docMk/>
            <pc:sldMk cId="2877149708" sldId="849"/>
            <ac:spMk id="39" creationId="{0B50B519-4919-42A6-97BE-D95FE2007E3B}"/>
          </ac:spMkLst>
        </pc:spChg>
        <pc:spChg chg="add mod">
          <ac:chgData name="Do, Thanh" userId="6b5d8898-d400-4a1e-aaad-d7d38b7ffd62" providerId="ADAL" clId="{5FE6813C-B2B6-4B50-9899-9ACA0B3CFF06}" dt="2022-05-27T03:10:33.401" v="12644" actId="1076"/>
          <ac:spMkLst>
            <pc:docMk/>
            <pc:sldMk cId="2877149708" sldId="849"/>
            <ac:spMk id="40" creationId="{F51571D0-90ED-4652-8234-1D6E715CCE3C}"/>
          </ac:spMkLst>
        </pc:spChg>
        <pc:spChg chg="add mod">
          <ac:chgData name="Do, Thanh" userId="6b5d8898-d400-4a1e-aaad-d7d38b7ffd62" providerId="ADAL" clId="{5FE6813C-B2B6-4B50-9899-9ACA0B3CFF06}" dt="2022-05-27T03:10:33.401" v="12644" actId="1076"/>
          <ac:spMkLst>
            <pc:docMk/>
            <pc:sldMk cId="2877149708" sldId="849"/>
            <ac:spMk id="41" creationId="{C1217BF8-4515-4B15-A4EB-5132317B4C4C}"/>
          </ac:spMkLst>
        </pc:spChg>
        <pc:spChg chg="add mod">
          <ac:chgData name="Do, Thanh" userId="6b5d8898-d400-4a1e-aaad-d7d38b7ffd62" providerId="ADAL" clId="{5FE6813C-B2B6-4B50-9899-9ACA0B3CFF06}" dt="2022-05-27T03:10:33.401" v="12644" actId="1076"/>
          <ac:spMkLst>
            <pc:docMk/>
            <pc:sldMk cId="2877149708" sldId="849"/>
            <ac:spMk id="42" creationId="{3954EA1B-4E80-4CF1-AFC7-72DF3C5C1A4F}"/>
          </ac:spMkLst>
        </pc:spChg>
        <pc:spChg chg="add mod">
          <ac:chgData name="Do, Thanh" userId="6b5d8898-d400-4a1e-aaad-d7d38b7ffd62" providerId="ADAL" clId="{5FE6813C-B2B6-4B50-9899-9ACA0B3CFF06}" dt="2022-05-27T03:10:33.401" v="12644" actId="1076"/>
          <ac:spMkLst>
            <pc:docMk/>
            <pc:sldMk cId="2877149708" sldId="849"/>
            <ac:spMk id="43" creationId="{3B2E4853-552E-451B-B259-B82261A5E3A5}"/>
          </ac:spMkLst>
        </pc:spChg>
        <pc:spChg chg="add mod">
          <ac:chgData name="Do, Thanh" userId="6b5d8898-d400-4a1e-aaad-d7d38b7ffd62" providerId="ADAL" clId="{5FE6813C-B2B6-4B50-9899-9ACA0B3CFF06}" dt="2022-05-27T03:10:33.401" v="12644" actId="1076"/>
          <ac:spMkLst>
            <pc:docMk/>
            <pc:sldMk cId="2877149708" sldId="849"/>
            <ac:spMk id="44" creationId="{48C1FAAA-E654-43DD-A108-0F3DF07D8E37}"/>
          </ac:spMkLst>
        </pc:spChg>
        <pc:spChg chg="add mod">
          <ac:chgData name="Do, Thanh" userId="6b5d8898-d400-4a1e-aaad-d7d38b7ffd62" providerId="ADAL" clId="{5FE6813C-B2B6-4B50-9899-9ACA0B3CFF06}" dt="2022-05-27T03:10:33.401" v="12644" actId="1076"/>
          <ac:spMkLst>
            <pc:docMk/>
            <pc:sldMk cId="2877149708" sldId="849"/>
            <ac:spMk id="45" creationId="{D67E56B7-81DA-45FD-92D5-09AE692400B0}"/>
          </ac:spMkLst>
        </pc:spChg>
        <pc:spChg chg="add mod">
          <ac:chgData name="Do, Thanh" userId="6b5d8898-d400-4a1e-aaad-d7d38b7ffd62" providerId="ADAL" clId="{5FE6813C-B2B6-4B50-9899-9ACA0B3CFF06}" dt="2022-05-27T03:10:33.401" v="12644" actId="1076"/>
          <ac:spMkLst>
            <pc:docMk/>
            <pc:sldMk cId="2877149708" sldId="849"/>
            <ac:spMk id="46" creationId="{98A5F01E-5D39-477D-BC48-68E37D586047}"/>
          </ac:spMkLst>
        </pc:spChg>
        <pc:spChg chg="add mod">
          <ac:chgData name="Do, Thanh" userId="6b5d8898-d400-4a1e-aaad-d7d38b7ffd62" providerId="ADAL" clId="{5FE6813C-B2B6-4B50-9899-9ACA0B3CFF06}" dt="2022-05-27T03:10:33.401" v="12644" actId="1076"/>
          <ac:spMkLst>
            <pc:docMk/>
            <pc:sldMk cId="2877149708" sldId="849"/>
            <ac:spMk id="47" creationId="{345CC1C3-EE38-4F99-B1E9-1D8F50EE01FB}"/>
          </ac:spMkLst>
        </pc:spChg>
        <pc:spChg chg="add mod">
          <ac:chgData name="Do, Thanh" userId="6b5d8898-d400-4a1e-aaad-d7d38b7ffd62" providerId="ADAL" clId="{5FE6813C-B2B6-4B50-9899-9ACA0B3CFF06}" dt="2022-05-27T03:10:33.401" v="12644" actId="1076"/>
          <ac:spMkLst>
            <pc:docMk/>
            <pc:sldMk cId="2877149708" sldId="849"/>
            <ac:spMk id="48" creationId="{34C508A8-5F31-474B-BE88-4FF43FE7C4F7}"/>
          </ac:spMkLst>
        </pc:spChg>
        <pc:spChg chg="add mod">
          <ac:chgData name="Do, Thanh" userId="6b5d8898-d400-4a1e-aaad-d7d38b7ffd62" providerId="ADAL" clId="{5FE6813C-B2B6-4B50-9899-9ACA0B3CFF06}" dt="2022-05-27T03:10:33.401" v="12644" actId="1076"/>
          <ac:spMkLst>
            <pc:docMk/>
            <pc:sldMk cId="2877149708" sldId="849"/>
            <ac:spMk id="49" creationId="{1C7C1C6D-9291-46D9-AE52-B6B69251CAF3}"/>
          </ac:spMkLst>
        </pc:spChg>
        <pc:spChg chg="add mod">
          <ac:chgData name="Do, Thanh" userId="6b5d8898-d400-4a1e-aaad-d7d38b7ffd62" providerId="ADAL" clId="{5FE6813C-B2B6-4B50-9899-9ACA0B3CFF06}" dt="2022-05-27T03:10:33.401" v="12644" actId="1076"/>
          <ac:spMkLst>
            <pc:docMk/>
            <pc:sldMk cId="2877149708" sldId="849"/>
            <ac:spMk id="50" creationId="{454FBF1A-5B19-4CDE-ABE5-A3B3F0DF87FA}"/>
          </ac:spMkLst>
        </pc:spChg>
        <pc:spChg chg="add mod">
          <ac:chgData name="Do, Thanh" userId="6b5d8898-d400-4a1e-aaad-d7d38b7ffd62" providerId="ADAL" clId="{5FE6813C-B2B6-4B50-9899-9ACA0B3CFF06}" dt="2022-05-27T03:10:33.401" v="12644" actId="1076"/>
          <ac:spMkLst>
            <pc:docMk/>
            <pc:sldMk cId="2877149708" sldId="849"/>
            <ac:spMk id="51" creationId="{89DDD5FB-9387-41DE-B4F9-2DC1791D3BB4}"/>
          </ac:spMkLst>
        </pc:spChg>
        <pc:spChg chg="add mod">
          <ac:chgData name="Do, Thanh" userId="6b5d8898-d400-4a1e-aaad-d7d38b7ffd62" providerId="ADAL" clId="{5FE6813C-B2B6-4B50-9899-9ACA0B3CFF06}" dt="2022-05-27T03:10:33.401" v="12644" actId="1076"/>
          <ac:spMkLst>
            <pc:docMk/>
            <pc:sldMk cId="2877149708" sldId="849"/>
            <ac:spMk id="52" creationId="{907B7B19-C1CF-474C-90D5-C30207D09E2B}"/>
          </ac:spMkLst>
        </pc:spChg>
        <pc:spChg chg="add mod">
          <ac:chgData name="Do, Thanh" userId="6b5d8898-d400-4a1e-aaad-d7d38b7ffd62" providerId="ADAL" clId="{5FE6813C-B2B6-4B50-9899-9ACA0B3CFF06}" dt="2022-05-27T03:10:33.401" v="12644" actId="1076"/>
          <ac:spMkLst>
            <pc:docMk/>
            <pc:sldMk cId="2877149708" sldId="849"/>
            <ac:spMk id="53" creationId="{0C780050-33A8-4C14-B1D7-363542D5ABE5}"/>
          </ac:spMkLst>
        </pc:spChg>
        <pc:spChg chg="add mod">
          <ac:chgData name="Do, Thanh" userId="6b5d8898-d400-4a1e-aaad-d7d38b7ffd62" providerId="ADAL" clId="{5FE6813C-B2B6-4B50-9899-9ACA0B3CFF06}" dt="2022-05-27T03:10:33.401" v="12644" actId="1076"/>
          <ac:spMkLst>
            <pc:docMk/>
            <pc:sldMk cId="2877149708" sldId="849"/>
            <ac:spMk id="54" creationId="{5FF181A9-D475-4BD1-BB93-248BBD008908}"/>
          </ac:spMkLst>
        </pc:spChg>
        <pc:spChg chg="add mod">
          <ac:chgData name="Do, Thanh" userId="6b5d8898-d400-4a1e-aaad-d7d38b7ffd62" providerId="ADAL" clId="{5FE6813C-B2B6-4B50-9899-9ACA0B3CFF06}" dt="2022-05-27T03:10:33.401" v="12644" actId="1076"/>
          <ac:spMkLst>
            <pc:docMk/>
            <pc:sldMk cId="2877149708" sldId="849"/>
            <ac:spMk id="55" creationId="{ACC7D064-12F1-4D22-9F5F-1ED7CFABC2BC}"/>
          </ac:spMkLst>
        </pc:spChg>
        <pc:spChg chg="add mod">
          <ac:chgData name="Do, Thanh" userId="6b5d8898-d400-4a1e-aaad-d7d38b7ffd62" providerId="ADAL" clId="{5FE6813C-B2B6-4B50-9899-9ACA0B3CFF06}" dt="2022-05-27T03:10:33.401" v="12644" actId="1076"/>
          <ac:spMkLst>
            <pc:docMk/>
            <pc:sldMk cId="2877149708" sldId="849"/>
            <ac:spMk id="56" creationId="{2136CA8C-5570-4116-BC8C-99D27E773915}"/>
          </ac:spMkLst>
        </pc:spChg>
        <pc:spChg chg="add mod">
          <ac:chgData name="Do, Thanh" userId="6b5d8898-d400-4a1e-aaad-d7d38b7ffd62" providerId="ADAL" clId="{5FE6813C-B2B6-4B50-9899-9ACA0B3CFF06}" dt="2022-05-27T03:10:33.401" v="12644" actId="1076"/>
          <ac:spMkLst>
            <pc:docMk/>
            <pc:sldMk cId="2877149708" sldId="849"/>
            <ac:spMk id="57" creationId="{0CD4D7A0-12E8-4A59-9921-E83B558950A1}"/>
          </ac:spMkLst>
        </pc:spChg>
        <pc:spChg chg="add mod">
          <ac:chgData name="Do, Thanh" userId="6b5d8898-d400-4a1e-aaad-d7d38b7ffd62" providerId="ADAL" clId="{5FE6813C-B2B6-4B50-9899-9ACA0B3CFF06}" dt="2022-05-27T03:10:33.401" v="12644" actId="1076"/>
          <ac:spMkLst>
            <pc:docMk/>
            <pc:sldMk cId="2877149708" sldId="849"/>
            <ac:spMk id="58" creationId="{3E7C0216-9A60-45B2-BD71-D6FDA6585A1E}"/>
          </ac:spMkLst>
        </pc:spChg>
        <pc:spChg chg="add mod">
          <ac:chgData name="Do, Thanh" userId="6b5d8898-d400-4a1e-aaad-d7d38b7ffd62" providerId="ADAL" clId="{5FE6813C-B2B6-4B50-9899-9ACA0B3CFF06}" dt="2022-05-27T03:10:33.401" v="12644" actId="1076"/>
          <ac:spMkLst>
            <pc:docMk/>
            <pc:sldMk cId="2877149708" sldId="849"/>
            <ac:spMk id="59" creationId="{02511BA7-2209-4FF4-A18C-3F74B055B582}"/>
          </ac:spMkLst>
        </pc:spChg>
        <pc:spChg chg="add mod">
          <ac:chgData name="Do, Thanh" userId="6b5d8898-d400-4a1e-aaad-d7d38b7ffd62" providerId="ADAL" clId="{5FE6813C-B2B6-4B50-9899-9ACA0B3CFF06}" dt="2022-05-27T03:10:33.401" v="12644" actId="1076"/>
          <ac:spMkLst>
            <pc:docMk/>
            <pc:sldMk cId="2877149708" sldId="849"/>
            <ac:spMk id="60" creationId="{055275BE-0B0F-480A-9292-EAA50DDB8489}"/>
          </ac:spMkLst>
        </pc:spChg>
      </pc:sldChg>
      <pc:sldChg chg="addSp delSp modSp add mod modNotesTx">
        <pc:chgData name="Do, Thanh" userId="6b5d8898-d400-4a1e-aaad-d7d38b7ffd62" providerId="ADAL" clId="{5FE6813C-B2B6-4B50-9899-9ACA0B3CFF06}" dt="2022-05-30T07:59:30.859" v="12700" actId="1076"/>
        <pc:sldMkLst>
          <pc:docMk/>
          <pc:sldMk cId="1944217389" sldId="850"/>
        </pc:sldMkLst>
        <pc:picChg chg="add del mod">
          <ac:chgData name="Do, Thanh" userId="6b5d8898-d400-4a1e-aaad-d7d38b7ffd62" providerId="ADAL" clId="{5FE6813C-B2B6-4B50-9899-9ACA0B3CFF06}" dt="2022-05-30T07:56:49.615" v="12667" actId="478"/>
          <ac:picMkLst>
            <pc:docMk/>
            <pc:sldMk cId="1944217389" sldId="850"/>
            <ac:picMk id="3" creationId="{64EB6408-6610-4F16-B694-1F7D26FAF92D}"/>
          </ac:picMkLst>
        </pc:picChg>
        <pc:picChg chg="del">
          <ac:chgData name="Do, Thanh" userId="6b5d8898-d400-4a1e-aaad-d7d38b7ffd62" providerId="ADAL" clId="{5FE6813C-B2B6-4B50-9899-9ACA0B3CFF06}" dt="2022-05-30T07:51:32.539" v="12662" actId="478"/>
          <ac:picMkLst>
            <pc:docMk/>
            <pc:sldMk cId="1944217389" sldId="850"/>
            <ac:picMk id="6" creationId="{661CF9A2-4C1B-4277-B512-676AEDAD1DF9}"/>
          </ac:picMkLst>
        </pc:picChg>
        <pc:picChg chg="add mod">
          <ac:chgData name="Do, Thanh" userId="6b5d8898-d400-4a1e-aaad-d7d38b7ffd62" providerId="ADAL" clId="{5FE6813C-B2B6-4B50-9899-9ACA0B3CFF06}" dt="2022-05-30T07:58:37.571" v="12690" actId="14100"/>
          <ac:picMkLst>
            <pc:docMk/>
            <pc:sldMk cId="1944217389" sldId="850"/>
            <ac:picMk id="7" creationId="{E195109A-4A79-4B27-BCBB-85FF48E53564}"/>
          </ac:picMkLst>
        </pc:picChg>
        <pc:picChg chg="add mod">
          <ac:chgData name="Do, Thanh" userId="6b5d8898-d400-4a1e-aaad-d7d38b7ffd62" providerId="ADAL" clId="{5FE6813C-B2B6-4B50-9899-9ACA0B3CFF06}" dt="2022-05-30T07:58:29.819" v="12688" actId="14100"/>
          <ac:picMkLst>
            <pc:docMk/>
            <pc:sldMk cId="1944217389" sldId="850"/>
            <ac:picMk id="9" creationId="{221ACD7D-FCF7-4550-AA1F-2D3F09DFD0EE}"/>
          </ac:picMkLst>
        </pc:picChg>
        <pc:picChg chg="add del mod">
          <ac:chgData name="Do, Thanh" userId="6b5d8898-d400-4a1e-aaad-d7d38b7ffd62" providerId="ADAL" clId="{5FE6813C-B2B6-4B50-9899-9ACA0B3CFF06}" dt="2022-05-30T07:59:07.824" v="12691" actId="478"/>
          <ac:picMkLst>
            <pc:docMk/>
            <pc:sldMk cId="1944217389" sldId="850"/>
            <ac:picMk id="11" creationId="{047DDFE5-3220-48EB-B990-B1A5A1FC4033}"/>
          </ac:picMkLst>
        </pc:picChg>
        <pc:picChg chg="add mod">
          <ac:chgData name="Do, Thanh" userId="6b5d8898-d400-4a1e-aaad-d7d38b7ffd62" providerId="ADAL" clId="{5FE6813C-B2B6-4B50-9899-9ACA0B3CFF06}" dt="2022-05-30T07:59:30.859" v="12700" actId="1076"/>
          <ac:picMkLst>
            <pc:docMk/>
            <pc:sldMk cId="1944217389" sldId="850"/>
            <ac:picMk id="13" creationId="{D2F59293-CB22-41B1-9405-1D72D61C218F}"/>
          </ac:picMkLst>
        </pc:picChg>
      </pc:sldChg>
      <pc:sldChg chg="addSp delSp modSp add mod">
        <pc:chgData name="Do, Thanh" userId="6b5d8898-d400-4a1e-aaad-d7d38b7ffd62" providerId="ADAL" clId="{5FE6813C-B2B6-4B50-9899-9ACA0B3CFF06}" dt="2022-05-30T08:02:33.802" v="12711" actId="1076"/>
        <pc:sldMkLst>
          <pc:docMk/>
          <pc:sldMk cId="3761855938" sldId="851"/>
        </pc:sldMkLst>
        <pc:picChg chg="add del mod">
          <ac:chgData name="Do, Thanh" userId="6b5d8898-d400-4a1e-aaad-d7d38b7ffd62" providerId="ADAL" clId="{5FE6813C-B2B6-4B50-9899-9ACA0B3CFF06}" dt="2022-05-30T08:02:29.207" v="12708" actId="478"/>
          <ac:picMkLst>
            <pc:docMk/>
            <pc:sldMk cId="3761855938" sldId="851"/>
            <ac:picMk id="3" creationId="{B840DCE5-2F47-4803-ABB0-1647B0AC10E7}"/>
          </ac:picMkLst>
        </pc:picChg>
        <pc:picChg chg="add mod">
          <ac:chgData name="Do, Thanh" userId="6b5d8898-d400-4a1e-aaad-d7d38b7ffd62" providerId="ADAL" clId="{5FE6813C-B2B6-4B50-9899-9ACA0B3CFF06}" dt="2022-05-30T08:02:33.802" v="12711" actId="1076"/>
          <ac:picMkLst>
            <pc:docMk/>
            <pc:sldMk cId="3761855938" sldId="851"/>
            <ac:picMk id="6" creationId="{A53746BE-4CC2-42B3-9DDB-A209B2C4C715}"/>
          </ac:picMkLst>
        </pc:picChg>
        <pc:picChg chg="del">
          <ac:chgData name="Do, Thanh" userId="6b5d8898-d400-4a1e-aaad-d7d38b7ffd62" providerId="ADAL" clId="{5FE6813C-B2B6-4B50-9899-9ACA0B3CFF06}" dt="2022-05-30T08:01:29.583" v="12702" actId="478"/>
          <ac:picMkLst>
            <pc:docMk/>
            <pc:sldMk cId="3761855938" sldId="851"/>
            <ac:picMk id="7" creationId="{E195109A-4A79-4B27-BCBB-85FF48E53564}"/>
          </ac:picMkLst>
        </pc:picChg>
        <pc:picChg chg="del">
          <ac:chgData name="Do, Thanh" userId="6b5d8898-d400-4a1e-aaad-d7d38b7ffd62" providerId="ADAL" clId="{5FE6813C-B2B6-4B50-9899-9ACA0B3CFF06}" dt="2022-05-30T08:01:29.923" v="12703" actId="478"/>
          <ac:picMkLst>
            <pc:docMk/>
            <pc:sldMk cId="3761855938" sldId="851"/>
            <ac:picMk id="9" creationId="{221ACD7D-FCF7-4550-AA1F-2D3F09DFD0EE}"/>
          </ac:picMkLst>
        </pc:picChg>
        <pc:picChg chg="del">
          <ac:chgData name="Do, Thanh" userId="6b5d8898-d400-4a1e-aaad-d7d38b7ffd62" providerId="ADAL" clId="{5FE6813C-B2B6-4B50-9899-9ACA0B3CFF06}" dt="2022-05-30T08:01:30.360" v="12704" actId="478"/>
          <ac:picMkLst>
            <pc:docMk/>
            <pc:sldMk cId="3761855938" sldId="851"/>
            <ac:picMk id="13" creationId="{D2F59293-CB22-41B1-9405-1D72D61C218F}"/>
          </ac:picMkLst>
        </pc:picChg>
      </pc:sldChg>
      <pc:sldChg chg="addSp delSp modSp add mod delAnim modAnim">
        <pc:chgData name="Do, Thanh" userId="6b5d8898-d400-4a1e-aaad-d7d38b7ffd62" providerId="ADAL" clId="{5FE6813C-B2B6-4B50-9899-9ACA0B3CFF06}" dt="2022-05-30T08:07:22.393" v="12874" actId="20577"/>
        <pc:sldMkLst>
          <pc:docMk/>
          <pc:sldMk cId="3909465178" sldId="852"/>
        </pc:sldMkLst>
        <pc:spChg chg="mod">
          <ac:chgData name="Do, Thanh" userId="6b5d8898-d400-4a1e-aaad-d7d38b7ffd62" providerId="ADAL" clId="{5FE6813C-B2B6-4B50-9899-9ACA0B3CFF06}" dt="2022-05-30T08:04:19.460" v="12793" actId="20577"/>
          <ac:spMkLst>
            <pc:docMk/>
            <pc:sldMk cId="3909465178" sldId="852"/>
            <ac:spMk id="5" creationId="{712463C4-BA19-481D-A68F-661A7D8938E5}"/>
          </ac:spMkLst>
        </pc:spChg>
        <pc:spChg chg="add del mod">
          <ac:chgData name="Do, Thanh" userId="6b5d8898-d400-4a1e-aaad-d7d38b7ffd62" providerId="ADAL" clId="{5FE6813C-B2B6-4B50-9899-9ACA0B3CFF06}" dt="2022-05-30T08:06:41.229" v="12795"/>
          <ac:spMkLst>
            <pc:docMk/>
            <pc:sldMk cId="3909465178" sldId="852"/>
            <ac:spMk id="7" creationId="{A5DDFEFC-60EE-4EA1-B09B-C79AD7CDCE7D}"/>
          </ac:spMkLst>
        </pc:spChg>
        <pc:spChg chg="add mod">
          <ac:chgData name="Do, Thanh" userId="6b5d8898-d400-4a1e-aaad-d7d38b7ffd62" providerId="ADAL" clId="{5FE6813C-B2B6-4B50-9899-9ACA0B3CFF06}" dt="2022-05-30T08:07:22.393" v="12874" actId="20577"/>
          <ac:spMkLst>
            <pc:docMk/>
            <pc:sldMk cId="3909465178" sldId="852"/>
            <ac:spMk id="8" creationId="{E80B14DB-54A3-4420-8D03-85F0F7E81D7D}"/>
          </ac:spMkLst>
        </pc:spChg>
        <pc:spChg chg="add mod">
          <ac:chgData name="Do, Thanh" userId="6b5d8898-d400-4a1e-aaad-d7d38b7ffd62" providerId="ADAL" clId="{5FE6813C-B2B6-4B50-9899-9ACA0B3CFF06}" dt="2022-05-30T08:06:52.513" v="12799" actId="1076"/>
          <ac:spMkLst>
            <pc:docMk/>
            <pc:sldMk cId="3909465178" sldId="852"/>
            <ac:spMk id="9" creationId="{4F111CD5-F8C2-42FE-AF03-31648B0FFB47}"/>
          </ac:spMkLst>
        </pc:spChg>
        <pc:spChg chg="mod">
          <ac:chgData name="Do, Thanh" userId="6b5d8898-d400-4a1e-aaad-d7d38b7ffd62" providerId="ADAL" clId="{5FE6813C-B2B6-4B50-9899-9ACA0B3CFF06}" dt="2022-05-30T08:06:50.404" v="12798"/>
          <ac:spMkLst>
            <pc:docMk/>
            <pc:sldMk cId="3909465178" sldId="852"/>
            <ac:spMk id="11" creationId="{DEE12E9E-B941-46DE-85A9-34BF91B71048}"/>
          </ac:spMkLst>
        </pc:spChg>
        <pc:spChg chg="mod">
          <ac:chgData name="Do, Thanh" userId="6b5d8898-d400-4a1e-aaad-d7d38b7ffd62" providerId="ADAL" clId="{5FE6813C-B2B6-4B50-9899-9ACA0B3CFF06}" dt="2022-05-30T08:06:50.404" v="12798"/>
          <ac:spMkLst>
            <pc:docMk/>
            <pc:sldMk cId="3909465178" sldId="852"/>
            <ac:spMk id="12" creationId="{7D9C4B64-9D42-469B-AA7E-25276468ED48}"/>
          </ac:spMkLst>
        </pc:spChg>
        <pc:spChg chg="add mod">
          <ac:chgData name="Do, Thanh" userId="6b5d8898-d400-4a1e-aaad-d7d38b7ffd62" providerId="ADAL" clId="{5FE6813C-B2B6-4B50-9899-9ACA0B3CFF06}" dt="2022-05-30T08:06:52.513" v="12799" actId="1076"/>
          <ac:spMkLst>
            <pc:docMk/>
            <pc:sldMk cId="3909465178" sldId="852"/>
            <ac:spMk id="13" creationId="{D1A39838-6B48-454C-ACDF-DB9A8EDB7451}"/>
          </ac:spMkLst>
        </pc:spChg>
        <pc:spChg chg="add del mod">
          <ac:chgData name="Do, Thanh" userId="6b5d8898-d400-4a1e-aaad-d7d38b7ffd62" providerId="ADAL" clId="{5FE6813C-B2B6-4B50-9899-9ACA0B3CFF06}" dt="2022-05-30T08:06:56.129" v="12802" actId="478"/>
          <ac:spMkLst>
            <pc:docMk/>
            <pc:sldMk cId="3909465178" sldId="852"/>
            <ac:spMk id="14" creationId="{3B77B1DD-11D6-4F51-B324-9CA6F9F783B3}"/>
          </ac:spMkLst>
        </pc:spChg>
        <pc:spChg chg="add del mod">
          <ac:chgData name="Do, Thanh" userId="6b5d8898-d400-4a1e-aaad-d7d38b7ffd62" providerId="ADAL" clId="{5FE6813C-B2B6-4B50-9899-9ACA0B3CFF06}" dt="2022-05-30T08:06:56.705" v="12803" actId="478"/>
          <ac:spMkLst>
            <pc:docMk/>
            <pc:sldMk cId="3909465178" sldId="852"/>
            <ac:spMk id="15" creationId="{9C72EC8C-FC36-4DB5-98BF-D81A52AFCBEB}"/>
          </ac:spMkLst>
        </pc:spChg>
        <pc:grpChg chg="add mod">
          <ac:chgData name="Do, Thanh" userId="6b5d8898-d400-4a1e-aaad-d7d38b7ffd62" providerId="ADAL" clId="{5FE6813C-B2B6-4B50-9899-9ACA0B3CFF06}" dt="2022-05-30T08:06:52.513" v="12799" actId="1076"/>
          <ac:grpSpMkLst>
            <pc:docMk/>
            <pc:sldMk cId="3909465178" sldId="852"/>
            <ac:grpSpMk id="10" creationId="{6D8FE649-725E-4620-86E6-711B5F3FF464}"/>
          </ac:grpSpMkLst>
        </pc:grpChg>
        <pc:picChg chg="del">
          <ac:chgData name="Do, Thanh" userId="6b5d8898-d400-4a1e-aaad-d7d38b7ffd62" providerId="ADAL" clId="{5FE6813C-B2B6-4B50-9899-9ACA0B3CFF06}" dt="2022-05-30T08:03:42.833" v="12713" actId="478"/>
          <ac:picMkLst>
            <pc:docMk/>
            <pc:sldMk cId="3909465178" sldId="852"/>
            <ac:picMk id="6" creationId="{A53746BE-4CC2-42B3-9DDB-A209B2C4C715}"/>
          </ac:picMkLst>
        </pc:picChg>
      </pc:sldChg>
      <pc:sldChg chg="addSp delSp modSp add mod">
        <pc:chgData name="Do, Thanh" userId="6b5d8898-d400-4a1e-aaad-d7d38b7ffd62" providerId="ADAL" clId="{5FE6813C-B2B6-4B50-9899-9ACA0B3CFF06}" dt="2022-05-30T09:05:23.863" v="12922" actId="20577"/>
        <pc:sldMkLst>
          <pc:docMk/>
          <pc:sldMk cId="3436652990" sldId="853"/>
        </pc:sldMkLst>
        <pc:spChg chg="mod">
          <ac:chgData name="Do, Thanh" userId="6b5d8898-d400-4a1e-aaad-d7d38b7ffd62" providerId="ADAL" clId="{5FE6813C-B2B6-4B50-9899-9ACA0B3CFF06}" dt="2022-05-30T09:05:23.863" v="12922" actId="20577"/>
          <ac:spMkLst>
            <pc:docMk/>
            <pc:sldMk cId="3436652990" sldId="853"/>
            <ac:spMk id="5" creationId="{712463C4-BA19-481D-A68F-661A7D8938E5}"/>
          </ac:spMkLst>
        </pc:spChg>
        <pc:spChg chg="del">
          <ac:chgData name="Do, Thanh" userId="6b5d8898-d400-4a1e-aaad-d7d38b7ffd62" providerId="ADAL" clId="{5FE6813C-B2B6-4B50-9899-9ACA0B3CFF06}" dt="2022-05-30T09:04:26.565" v="12878" actId="478"/>
          <ac:spMkLst>
            <pc:docMk/>
            <pc:sldMk cId="3436652990" sldId="853"/>
            <ac:spMk id="36" creationId="{858CAAF5-6F9F-483C-9ADC-2E1E26FCD9FA}"/>
          </ac:spMkLst>
        </pc:spChg>
        <pc:spChg chg="del">
          <ac:chgData name="Do, Thanh" userId="6b5d8898-d400-4a1e-aaad-d7d38b7ffd62" providerId="ADAL" clId="{5FE6813C-B2B6-4B50-9899-9ACA0B3CFF06}" dt="2022-05-30T09:04:20.855" v="12876" actId="478"/>
          <ac:spMkLst>
            <pc:docMk/>
            <pc:sldMk cId="3436652990" sldId="853"/>
            <ac:spMk id="37" creationId="{C87C88EC-9D88-4026-9B2F-5229D67D673E}"/>
          </ac:spMkLst>
        </pc:spChg>
        <pc:spChg chg="del">
          <ac:chgData name="Do, Thanh" userId="6b5d8898-d400-4a1e-aaad-d7d38b7ffd62" providerId="ADAL" clId="{5FE6813C-B2B6-4B50-9899-9ACA0B3CFF06}" dt="2022-05-30T09:04:20.855" v="12876" actId="478"/>
          <ac:spMkLst>
            <pc:docMk/>
            <pc:sldMk cId="3436652990" sldId="853"/>
            <ac:spMk id="38" creationId="{E5BF1FAA-F46F-4E6F-833A-0DBE2AD92448}"/>
          </ac:spMkLst>
        </pc:spChg>
        <pc:spChg chg="del">
          <ac:chgData name="Do, Thanh" userId="6b5d8898-d400-4a1e-aaad-d7d38b7ffd62" providerId="ADAL" clId="{5FE6813C-B2B6-4B50-9899-9ACA0B3CFF06}" dt="2022-05-30T09:04:20.855" v="12876" actId="478"/>
          <ac:spMkLst>
            <pc:docMk/>
            <pc:sldMk cId="3436652990" sldId="853"/>
            <ac:spMk id="39" creationId="{0B50B519-4919-42A6-97BE-D95FE2007E3B}"/>
          </ac:spMkLst>
        </pc:spChg>
        <pc:spChg chg="del">
          <ac:chgData name="Do, Thanh" userId="6b5d8898-d400-4a1e-aaad-d7d38b7ffd62" providerId="ADAL" clId="{5FE6813C-B2B6-4B50-9899-9ACA0B3CFF06}" dt="2022-05-30T09:04:20.855" v="12876" actId="478"/>
          <ac:spMkLst>
            <pc:docMk/>
            <pc:sldMk cId="3436652990" sldId="853"/>
            <ac:spMk id="40" creationId="{F51571D0-90ED-4652-8234-1D6E715CCE3C}"/>
          </ac:spMkLst>
        </pc:spChg>
        <pc:spChg chg="del">
          <ac:chgData name="Do, Thanh" userId="6b5d8898-d400-4a1e-aaad-d7d38b7ffd62" providerId="ADAL" clId="{5FE6813C-B2B6-4B50-9899-9ACA0B3CFF06}" dt="2022-05-30T09:04:20.855" v="12876" actId="478"/>
          <ac:spMkLst>
            <pc:docMk/>
            <pc:sldMk cId="3436652990" sldId="853"/>
            <ac:spMk id="41" creationId="{C1217BF8-4515-4B15-A4EB-5132317B4C4C}"/>
          </ac:spMkLst>
        </pc:spChg>
        <pc:spChg chg="del">
          <ac:chgData name="Do, Thanh" userId="6b5d8898-d400-4a1e-aaad-d7d38b7ffd62" providerId="ADAL" clId="{5FE6813C-B2B6-4B50-9899-9ACA0B3CFF06}" dt="2022-05-30T09:04:20.855" v="12876" actId="478"/>
          <ac:spMkLst>
            <pc:docMk/>
            <pc:sldMk cId="3436652990" sldId="853"/>
            <ac:spMk id="42" creationId="{3954EA1B-4E80-4CF1-AFC7-72DF3C5C1A4F}"/>
          </ac:spMkLst>
        </pc:spChg>
        <pc:spChg chg="del">
          <ac:chgData name="Do, Thanh" userId="6b5d8898-d400-4a1e-aaad-d7d38b7ffd62" providerId="ADAL" clId="{5FE6813C-B2B6-4B50-9899-9ACA0B3CFF06}" dt="2022-05-30T09:04:20.855" v="12876" actId="478"/>
          <ac:spMkLst>
            <pc:docMk/>
            <pc:sldMk cId="3436652990" sldId="853"/>
            <ac:spMk id="43" creationId="{3B2E4853-552E-451B-B259-B82261A5E3A5}"/>
          </ac:spMkLst>
        </pc:spChg>
        <pc:spChg chg="del">
          <ac:chgData name="Do, Thanh" userId="6b5d8898-d400-4a1e-aaad-d7d38b7ffd62" providerId="ADAL" clId="{5FE6813C-B2B6-4B50-9899-9ACA0B3CFF06}" dt="2022-05-30T09:04:20.855" v="12876" actId="478"/>
          <ac:spMkLst>
            <pc:docMk/>
            <pc:sldMk cId="3436652990" sldId="853"/>
            <ac:spMk id="44" creationId="{48C1FAAA-E654-43DD-A108-0F3DF07D8E37}"/>
          </ac:spMkLst>
        </pc:spChg>
        <pc:spChg chg="del">
          <ac:chgData name="Do, Thanh" userId="6b5d8898-d400-4a1e-aaad-d7d38b7ffd62" providerId="ADAL" clId="{5FE6813C-B2B6-4B50-9899-9ACA0B3CFF06}" dt="2022-05-30T09:04:20.855" v="12876" actId="478"/>
          <ac:spMkLst>
            <pc:docMk/>
            <pc:sldMk cId="3436652990" sldId="853"/>
            <ac:spMk id="45" creationId="{D67E56B7-81DA-45FD-92D5-09AE692400B0}"/>
          </ac:spMkLst>
        </pc:spChg>
        <pc:spChg chg="del">
          <ac:chgData name="Do, Thanh" userId="6b5d8898-d400-4a1e-aaad-d7d38b7ffd62" providerId="ADAL" clId="{5FE6813C-B2B6-4B50-9899-9ACA0B3CFF06}" dt="2022-05-30T09:04:20.855" v="12876" actId="478"/>
          <ac:spMkLst>
            <pc:docMk/>
            <pc:sldMk cId="3436652990" sldId="853"/>
            <ac:spMk id="46" creationId="{98A5F01E-5D39-477D-BC48-68E37D586047}"/>
          </ac:spMkLst>
        </pc:spChg>
        <pc:spChg chg="del">
          <ac:chgData name="Do, Thanh" userId="6b5d8898-d400-4a1e-aaad-d7d38b7ffd62" providerId="ADAL" clId="{5FE6813C-B2B6-4B50-9899-9ACA0B3CFF06}" dt="2022-05-30T09:04:20.855" v="12876" actId="478"/>
          <ac:spMkLst>
            <pc:docMk/>
            <pc:sldMk cId="3436652990" sldId="853"/>
            <ac:spMk id="47" creationId="{345CC1C3-EE38-4F99-B1E9-1D8F50EE01FB}"/>
          </ac:spMkLst>
        </pc:spChg>
        <pc:spChg chg="del">
          <ac:chgData name="Do, Thanh" userId="6b5d8898-d400-4a1e-aaad-d7d38b7ffd62" providerId="ADAL" clId="{5FE6813C-B2B6-4B50-9899-9ACA0B3CFF06}" dt="2022-05-30T09:04:20.855" v="12876" actId="478"/>
          <ac:spMkLst>
            <pc:docMk/>
            <pc:sldMk cId="3436652990" sldId="853"/>
            <ac:spMk id="48" creationId="{34C508A8-5F31-474B-BE88-4FF43FE7C4F7}"/>
          </ac:spMkLst>
        </pc:spChg>
        <pc:spChg chg="del">
          <ac:chgData name="Do, Thanh" userId="6b5d8898-d400-4a1e-aaad-d7d38b7ffd62" providerId="ADAL" clId="{5FE6813C-B2B6-4B50-9899-9ACA0B3CFF06}" dt="2022-05-30T09:04:20.855" v="12876" actId="478"/>
          <ac:spMkLst>
            <pc:docMk/>
            <pc:sldMk cId="3436652990" sldId="853"/>
            <ac:spMk id="49" creationId="{1C7C1C6D-9291-46D9-AE52-B6B69251CAF3}"/>
          </ac:spMkLst>
        </pc:spChg>
        <pc:spChg chg="del">
          <ac:chgData name="Do, Thanh" userId="6b5d8898-d400-4a1e-aaad-d7d38b7ffd62" providerId="ADAL" clId="{5FE6813C-B2B6-4B50-9899-9ACA0B3CFF06}" dt="2022-05-30T09:04:20.855" v="12876" actId="478"/>
          <ac:spMkLst>
            <pc:docMk/>
            <pc:sldMk cId="3436652990" sldId="853"/>
            <ac:spMk id="50" creationId="{454FBF1A-5B19-4CDE-ABE5-A3B3F0DF87FA}"/>
          </ac:spMkLst>
        </pc:spChg>
        <pc:spChg chg="del">
          <ac:chgData name="Do, Thanh" userId="6b5d8898-d400-4a1e-aaad-d7d38b7ffd62" providerId="ADAL" clId="{5FE6813C-B2B6-4B50-9899-9ACA0B3CFF06}" dt="2022-05-30T09:04:20.855" v="12876" actId="478"/>
          <ac:spMkLst>
            <pc:docMk/>
            <pc:sldMk cId="3436652990" sldId="853"/>
            <ac:spMk id="51" creationId="{89DDD5FB-9387-41DE-B4F9-2DC1791D3BB4}"/>
          </ac:spMkLst>
        </pc:spChg>
        <pc:spChg chg="del">
          <ac:chgData name="Do, Thanh" userId="6b5d8898-d400-4a1e-aaad-d7d38b7ffd62" providerId="ADAL" clId="{5FE6813C-B2B6-4B50-9899-9ACA0B3CFF06}" dt="2022-05-30T09:04:20.855" v="12876" actId="478"/>
          <ac:spMkLst>
            <pc:docMk/>
            <pc:sldMk cId="3436652990" sldId="853"/>
            <ac:spMk id="52" creationId="{907B7B19-C1CF-474C-90D5-C30207D09E2B}"/>
          </ac:spMkLst>
        </pc:spChg>
        <pc:spChg chg="del mod">
          <ac:chgData name="Do, Thanh" userId="6b5d8898-d400-4a1e-aaad-d7d38b7ffd62" providerId="ADAL" clId="{5FE6813C-B2B6-4B50-9899-9ACA0B3CFF06}" dt="2022-05-30T09:04:30.177" v="12880" actId="478"/>
          <ac:spMkLst>
            <pc:docMk/>
            <pc:sldMk cId="3436652990" sldId="853"/>
            <ac:spMk id="53" creationId="{0C780050-33A8-4C14-B1D7-363542D5ABE5}"/>
          </ac:spMkLst>
        </pc:spChg>
        <pc:spChg chg="del">
          <ac:chgData name="Do, Thanh" userId="6b5d8898-d400-4a1e-aaad-d7d38b7ffd62" providerId="ADAL" clId="{5FE6813C-B2B6-4B50-9899-9ACA0B3CFF06}" dt="2022-05-30T09:04:23.455" v="12877" actId="478"/>
          <ac:spMkLst>
            <pc:docMk/>
            <pc:sldMk cId="3436652990" sldId="853"/>
            <ac:spMk id="54" creationId="{5FF181A9-D475-4BD1-BB93-248BBD008908}"/>
          </ac:spMkLst>
        </pc:spChg>
        <pc:spChg chg="del">
          <ac:chgData name="Do, Thanh" userId="6b5d8898-d400-4a1e-aaad-d7d38b7ffd62" providerId="ADAL" clId="{5FE6813C-B2B6-4B50-9899-9ACA0B3CFF06}" dt="2022-05-30T09:04:31.309" v="12881" actId="478"/>
          <ac:spMkLst>
            <pc:docMk/>
            <pc:sldMk cId="3436652990" sldId="853"/>
            <ac:spMk id="55" creationId="{ACC7D064-12F1-4D22-9F5F-1ED7CFABC2BC}"/>
          </ac:spMkLst>
        </pc:spChg>
        <pc:spChg chg="del">
          <ac:chgData name="Do, Thanh" userId="6b5d8898-d400-4a1e-aaad-d7d38b7ffd62" providerId="ADAL" clId="{5FE6813C-B2B6-4B50-9899-9ACA0B3CFF06}" dt="2022-05-30T09:04:23.455" v="12877" actId="478"/>
          <ac:spMkLst>
            <pc:docMk/>
            <pc:sldMk cId="3436652990" sldId="853"/>
            <ac:spMk id="56" creationId="{2136CA8C-5570-4116-BC8C-99D27E773915}"/>
          </ac:spMkLst>
        </pc:spChg>
        <pc:spChg chg="del">
          <ac:chgData name="Do, Thanh" userId="6b5d8898-d400-4a1e-aaad-d7d38b7ffd62" providerId="ADAL" clId="{5FE6813C-B2B6-4B50-9899-9ACA0B3CFF06}" dt="2022-05-30T09:04:23.455" v="12877" actId="478"/>
          <ac:spMkLst>
            <pc:docMk/>
            <pc:sldMk cId="3436652990" sldId="853"/>
            <ac:spMk id="57" creationId="{0CD4D7A0-12E8-4A59-9921-E83B558950A1}"/>
          </ac:spMkLst>
        </pc:spChg>
        <pc:spChg chg="del">
          <ac:chgData name="Do, Thanh" userId="6b5d8898-d400-4a1e-aaad-d7d38b7ffd62" providerId="ADAL" clId="{5FE6813C-B2B6-4B50-9899-9ACA0B3CFF06}" dt="2022-05-30T09:04:32.383" v="12882" actId="478"/>
          <ac:spMkLst>
            <pc:docMk/>
            <pc:sldMk cId="3436652990" sldId="853"/>
            <ac:spMk id="58" creationId="{3E7C0216-9A60-45B2-BD71-D6FDA6585A1E}"/>
          </ac:spMkLst>
        </pc:spChg>
        <pc:spChg chg="del">
          <ac:chgData name="Do, Thanh" userId="6b5d8898-d400-4a1e-aaad-d7d38b7ffd62" providerId="ADAL" clId="{5FE6813C-B2B6-4B50-9899-9ACA0B3CFF06}" dt="2022-05-30T09:04:23.455" v="12877" actId="478"/>
          <ac:spMkLst>
            <pc:docMk/>
            <pc:sldMk cId="3436652990" sldId="853"/>
            <ac:spMk id="59" creationId="{02511BA7-2209-4FF4-A18C-3F74B055B582}"/>
          </ac:spMkLst>
        </pc:spChg>
        <pc:spChg chg="del">
          <ac:chgData name="Do, Thanh" userId="6b5d8898-d400-4a1e-aaad-d7d38b7ffd62" providerId="ADAL" clId="{5FE6813C-B2B6-4B50-9899-9ACA0B3CFF06}" dt="2022-05-30T09:04:23.455" v="12877" actId="478"/>
          <ac:spMkLst>
            <pc:docMk/>
            <pc:sldMk cId="3436652990" sldId="853"/>
            <ac:spMk id="60" creationId="{055275BE-0B0F-480A-9292-EAA50DDB8489}"/>
          </ac:spMkLst>
        </pc:spChg>
        <pc:picChg chg="add mod">
          <ac:chgData name="Do, Thanh" userId="6b5d8898-d400-4a1e-aaad-d7d38b7ffd62" providerId="ADAL" clId="{5FE6813C-B2B6-4B50-9899-9ACA0B3CFF06}" dt="2022-05-30T09:05:11.552" v="12886" actId="1076"/>
          <ac:picMkLst>
            <pc:docMk/>
            <pc:sldMk cId="3436652990" sldId="853"/>
            <ac:picMk id="3" creationId="{9A1B089E-F3CB-428B-94D5-5B4153114FC9}"/>
          </ac:picMkLst>
        </pc:picChg>
      </pc:sldChg>
      <pc:sldChg chg="addSp delSp modSp add mod">
        <pc:chgData name="Do, Thanh" userId="6b5d8898-d400-4a1e-aaad-d7d38b7ffd62" providerId="ADAL" clId="{5FE6813C-B2B6-4B50-9899-9ACA0B3CFF06}" dt="2022-05-30T09:13:13.719" v="12941" actId="1076"/>
        <pc:sldMkLst>
          <pc:docMk/>
          <pc:sldMk cId="1887680962" sldId="854"/>
        </pc:sldMkLst>
        <pc:picChg chg="del">
          <ac:chgData name="Do, Thanh" userId="6b5d8898-d400-4a1e-aaad-d7d38b7ffd62" providerId="ADAL" clId="{5FE6813C-B2B6-4B50-9899-9ACA0B3CFF06}" dt="2022-05-30T09:05:31.595" v="12924" actId="478"/>
          <ac:picMkLst>
            <pc:docMk/>
            <pc:sldMk cId="1887680962" sldId="854"/>
            <ac:picMk id="3" creationId="{9A1B089E-F3CB-428B-94D5-5B4153114FC9}"/>
          </ac:picMkLst>
        </pc:picChg>
        <pc:picChg chg="add del mod">
          <ac:chgData name="Do, Thanh" userId="6b5d8898-d400-4a1e-aaad-d7d38b7ffd62" providerId="ADAL" clId="{5FE6813C-B2B6-4B50-9899-9ACA0B3CFF06}" dt="2022-05-30T09:13:13.719" v="12941" actId="1076"/>
          <ac:picMkLst>
            <pc:docMk/>
            <pc:sldMk cId="1887680962" sldId="854"/>
            <ac:picMk id="4" creationId="{FE6AB8F4-C9A9-4133-B87A-88989D3728D4}"/>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78C3C18-7124-424D-961C-DCC0B3A65110}" type="datetimeFigureOut">
              <a:rPr lang="en-US" smtClean="0"/>
              <a:t>5/30/2022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C6C8057-F64A-45C2-88C4-A91563A98D52}" type="slidenum">
              <a:rPr lang="en-US" smtClean="0"/>
              <a:t>‹#›</a:t>
            </a:fld>
            <a:endParaRPr lang="en-US"/>
          </a:p>
        </p:txBody>
      </p:sp>
    </p:spTree>
    <p:extLst>
      <p:ext uri="{BB962C8B-B14F-4D97-AF65-F5344CB8AC3E}">
        <p14:creationId xmlns:p14="http://schemas.microsoft.com/office/powerpoint/2010/main" val="30135473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0696B5C-12A0-4042-B4D0-BD3B9A4F58C6}"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157594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pt-BR"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0696B5C-12A0-4042-B4D0-BD3B9A4F58C6}"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861748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pt-BR"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0696B5C-12A0-4042-B4D0-BD3B9A4F58C6}"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41476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pt-BR"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0696B5C-12A0-4042-B4D0-BD3B9A4F58C6}"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538550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pt-BR"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0696B5C-12A0-4042-B4D0-BD3B9A4F58C6}"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769652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pt-BR"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0696B5C-12A0-4042-B4D0-BD3B9A4F58C6}"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844067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pt-BR"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0696B5C-12A0-4042-B4D0-BD3B9A4F58C6}"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840478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pt-BR"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0696B5C-12A0-4042-B4D0-BD3B9A4F58C6}"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917954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vi-VN" b="0" i="0" dirty="0">
                <a:solidFill>
                  <a:srgbClr val="000000"/>
                </a:solidFill>
                <a:effectLst/>
                <a:latin typeface="BlinkMacSystemFont"/>
              </a:rPr>
              <a:t>Spring Cloud là một công nghệ phần mềm sử dụng để phát triển các ứng dụng phân tán. Một ứng dụng được gọi là phân tán (Distributed application) khi các phần của nó có thể được phát triển trên các ngôn ngữ khác nhau, và được triển khai trên các máy chủ khác nhau. Vì vậy mục tiêu của Spring Cloud là làm sao để các thành phần của ứng dụng có thể giao tiếp với nhau</a:t>
            </a:r>
            <a:endParaRPr lang="pt-BR"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0696B5C-12A0-4042-B4D0-BD3B9A4F58C6}"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667745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pt-BR" dirty="0"/>
              <a:t>Một thằng service thì nó có nhiều instance nên client ko thể gọi trực tiếp đến service như kiến trúc thông thường</a:t>
            </a:r>
          </a:p>
          <a:p>
            <a:pPr marL="171450" indent="-171450">
              <a:buFontTx/>
              <a:buChar char="-"/>
            </a:pPr>
            <a:r>
              <a:rPr lang="pt-BR" dirty="0"/>
              <a:t>Client gọi đến service thì quá trình đó gọi là service discovery</a:t>
            </a:r>
          </a:p>
          <a:p>
            <a:pPr marL="171450" indent="-171450">
              <a:buFontTx/>
              <a:buChar char="-"/>
            </a:pPr>
            <a:endParaRPr lang="pt-BR"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0696B5C-12A0-4042-B4D0-BD3B9A4F58C6}"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6199652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pt-BR"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0696B5C-12A0-4042-B4D0-BD3B9A4F58C6}"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997617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0696B5C-12A0-4042-B4D0-BD3B9A4F58C6}"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0881368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pt-BR"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0696B5C-12A0-4042-B4D0-BD3B9A4F58C6}"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033364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pt-BR" dirty="0"/>
              <a:t>Discover Server là nơi để các thằng service đăng kí khi start lên và tránh cho nó đăng kí với chính bản thân nó nên có dòng 2</a:t>
            </a:r>
          </a:p>
          <a:p>
            <a:pPr marL="171450" indent="-171450">
              <a:buFontTx/>
              <a:buChar char="-"/>
            </a:pPr>
            <a:r>
              <a:rPr lang="pt-BR" dirty="0"/>
              <a:t>Vì đây là discovery server nên nó kh cần lấy về các registry đăng kí từ discovery server vì đang chạy độc lập</a:t>
            </a:r>
          </a:p>
          <a:p>
            <a:pPr marL="171450" indent="-171450">
              <a:buFontTx/>
              <a:buChar char="-"/>
            </a:pPr>
            <a:endParaRPr lang="pt-BR" dirty="0"/>
          </a:p>
          <a:p>
            <a:pPr marL="171450" indent="-171450">
              <a:buFontTx/>
              <a:buChar char="-"/>
            </a:pPr>
            <a:endParaRPr lang="pt-BR" dirty="0"/>
          </a:p>
          <a:p>
            <a:pPr marL="171450" indent="-171450">
              <a:buFontTx/>
              <a:buChar char="-"/>
            </a:pPr>
            <a:endParaRPr lang="pt-BR"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0696B5C-12A0-4042-B4D0-BD3B9A4F58C6}"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928680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pt-BR" dirty="0"/>
          </a:p>
          <a:p>
            <a:pPr marL="171450" indent="-171450">
              <a:buFontTx/>
              <a:buChar char="-"/>
            </a:pPr>
            <a:endParaRPr lang="pt-BR" dirty="0"/>
          </a:p>
          <a:p>
            <a:pPr marL="171450" indent="-171450">
              <a:buFontTx/>
              <a:buChar char="-"/>
            </a:pPr>
            <a:endParaRPr lang="pt-BR"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0696B5C-12A0-4042-B4D0-BD3B9A4F58C6}"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305811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pt-BR" dirty="0"/>
          </a:p>
          <a:p>
            <a:pPr marL="171450" indent="-171450">
              <a:buFontTx/>
              <a:buChar char="-"/>
            </a:pPr>
            <a:endParaRPr lang="pt-BR" dirty="0"/>
          </a:p>
          <a:p>
            <a:pPr marL="171450" indent="-171450">
              <a:buFontTx/>
              <a:buChar char="-"/>
            </a:pPr>
            <a:endParaRPr lang="pt-BR"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0696B5C-12A0-4042-B4D0-BD3B9A4F58C6}"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7340573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pt-BR" dirty="0"/>
          </a:p>
          <a:p>
            <a:pPr marL="171450" indent="-171450">
              <a:buFontTx/>
              <a:buChar char="-"/>
            </a:pPr>
            <a:endParaRPr lang="pt-BR" dirty="0"/>
          </a:p>
          <a:p>
            <a:pPr marL="171450" indent="-171450">
              <a:buFontTx/>
              <a:buChar char="-"/>
            </a:pPr>
            <a:endParaRPr lang="pt-BR"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0696B5C-12A0-4042-B4D0-BD3B9A4F58C6}"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8076889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pt-BR" dirty="0"/>
          </a:p>
          <a:p>
            <a:pPr marL="171450" indent="-171450">
              <a:buFontTx/>
              <a:buChar char="-"/>
            </a:pPr>
            <a:endParaRPr lang="pt-BR" dirty="0"/>
          </a:p>
          <a:p>
            <a:pPr marL="171450" indent="-171450">
              <a:buFontTx/>
              <a:buChar char="-"/>
            </a:pPr>
            <a:endParaRPr lang="pt-BR"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0696B5C-12A0-4042-B4D0-BD3B9A4F58C6}"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0297244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pt-BR" dirty="0"/>
          </a:p>
          <a:p>
            <a:pPr marL="171450" indent="-171450">
              <a:buFontTx/>
              <a:buChar char="-"/>
            </a:pPr>
            <a:endParaRPr lang="pt-BR" dirty="0"/>
          </a:p>
          <a:p>
            <a:pPr marL="171450" indent="-171450">
              <a:buFontTx/>
              <a:buChar char="-"/>
            </a:pPr>
            <a:endParaRPr lang="pt-BR"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0696B5C-12A0-4042-B4D0-BD3B9A4F58C6}"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5582595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pt-BR" dirty="0"/>
          </a:p>
          <a:p>
            <a:pPr marL="171450" indent="-171450">
              <a:buFontTx/>
              <a:buChar char="-"/>
            </a:pPr>
            <a:endParaRPr lang="pt-BR" dirty="0"/>
          </a:p>
          <a:p>
            <a:pPr marL="171450" indent="-171450">
              <a:buFontTx/>
              <a:buChar char="-"/>
            </a:pPr>
            <a:endParaRPr lang="pt-BR"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0696B5C-12A0-4042-B4D0-BD3B9A4F58C6}"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521060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pt-BR" dirty="0"/>
          </a:p>
          <a:p>
            <a:pPr marL="171450" indent="-171450">
              <a:buFontTx/>
              <a:buChar char="-"/>
            </a:pPr>
            <a:endParaRPr lang="pt-BR" dirty="0"/>
          </a:p>
          <a:p>
            <a:pPr marL="171450" indent="-171450">
              <a:buFontTx/>
              <a:buChar char="-"/>
            </a:pPr>
            <a:endParaRPr lang="pt-BR"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0696B5C-12A0-4042-B4D0-BD3B9A4F58C6}"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7098952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pt-BR" dirty="0"/>
          </a:p>
          <a:p>
            <a:pPr marL="171450" indent="-171450">
              <a:buFontTx/>
              <a:buChar char="-"/>
            </a:pPr>
            <a:endParaRPr lang="pt-BR" dirty="0"/>
          </a:p>
          <a:p>
            <a:pPr marL="171450" indent="-171450">
              <a:buFontTx/>
              <a:buChar char="-"/>
            </a:pPr>
            <a:endParaRPr lang="pt-BR"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0696B5C-12A0-4042-B4D0-BD3B9A4F58C6}"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492816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Micro là nhỏ, service là các dịch vụ ( chức năng trong hệ thống ). Đối lập với nó là kiến trúc Monolithic. Với kiến trúc monolithic thì hệ thống vẫn sẽ bth nhưng khi </a:t>
            </a:r>
          </a:p>
          <a:p>
            <a:r>
              <a:rPr lang="pt-BR" dirty="0"/>
              <a:t>Số lượng dev càng nhiều 100, 200 người cùng code một ứng dụng thì khó khăn sẽ xảy ra thì chúng ta phải tách nó ra thành những vấn đề nhỏ hơn. Thì tại sao chúng ta phải tách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0696B5C-12A0-4042-B4D0-BD3B9A4F58C6}"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8515860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pt-BR" dirty="0"/>
          </a:p>
          <a:p>
            <a:pPr marL="171450" indent="-171450">
              <a:buFontTx/>
              <a:buChar char="-"/>
            </a:pPr>
            <a:endParaRPr lang="pt-BR" dirty="0"/>
          </a:p>
          <a:p>
            <a:pPr marL="171450" indent="-171450">
              <a:buFontTx/>
              <a:buChar char="-"/>
            </a:pPr>
            <a:endParaRPr lang="pt-BR"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0696B5C-12A0-4042-B4D0-BD3B9A4F58C6}"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9721339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pt-BR" dirty="0"/>
          </a:p>
          <a:p>
            <a:pPr marL="171450" indent="-171450">
              <a:buFontTx/>
              <a:buChar char="-"/>
            </a:pPr>
            <a:endParaRPr lang="pt-BR" dirty="0"/>
          </a:p>
          <a:p>
            <a:pPr marL="171450" indent="-171450">
              <a:buFontTx/>
              <a:buChar char="-"/>
            </a:pPr>
            <a:endParaRPr lang="pt-BR"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0696B5C-12A0-4042-B4D0-BD3B9A4F58C6}"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2066722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pt-BR" dirty="0"/>
          </a:p>
          <a:p>
            <a:pPr marL="171450" indent="-171450">
              <a:buFontTx/>
              <a:buChar char="-"/>
            </a:pPr>
            <a:endParaRPr lang="pt-BR" dirty="0"/>
          </a:p>
          <a:p>
            <a:pPr marL="171450" indent="-171450">
              <a:buFontTx/>
              <a:buChar char="-"/>
            </a:pPr>
            <a:endParaRPr lang="pt-BR"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0696B5C-12A0-4042-B4D0-BD3B9A4F58C6}"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3468012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pt-BR" dirty="0"/>
              <a:t>Mặc định là round robin xoay vòng</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0696B5C-12A0-4042-B4D0-BD3B9A4F58C6}"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8084248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pt-BR" dirty="0"/>
              <a:t>- Tác dụng của config Server trong microservices</a:t>
            </a:r>
          </a:p>
          <a:p>
            <a:pPr marL="0" indent="0">
              <a:buFontTx/>
              <a:buNone/>
            </a:pPr>
            <a:r>
              <a:rPr lang="pt-BR" dirty="0"/>
              <a:t>- Trong một hệ thống microservices với mỗi service thì chúng ta thường có các thông tin cấu hình về database, login, thường cấu hình này lưu trong file application.properties</a:t>
            </a:r>
          </a:p>
          <a:p>
            <a:pPr marL="171450" indent="-171450">
              <a:buFontTx/>
              <a:buChar char="-"/>
            </a:pPr>
            <a:r>
              <a:rPr lang="pt-BR" dirty="0"/>
              <a:t>Nhưng trong microservice với mỗi service start lên rất nhiều instance nên khi cần sửa thì cần phải sửa ở mỗi instance và phải restart tất cả instance để apply change =&gt; tốn rất nhiều thời gian và công sức và cần phải tránh trong một hệ thống microservices</a:t>
            </a:r>
          </a:p>
          <a:p>
            <a:pPr marL="171450" indent="-171450">
              <a:buFontTx/>
              <a:buChar char="-"/>
            </a:pPr>
            <a:endParaRPr lang="pt-BR" dirty="0"/>
          </a:p>
          <a:p>
            <a:pPr marL="0" indent="0">
              <a:buFontTx/>
              <a:buNone/>
            </a:pPr>
            <a:endParaRPr lang="pt-BR"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0696B5C-12A0-4042-B4D0-BD3B9A4F58C6}"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6453439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pt-BR"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0696B5C-12A0-4042-B4D0-BD3B9A4F58C6}"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2874619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pt-BR"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0696B5C-12A0-4042-B4D0-BD3B9A4F58C6}"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4110575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pt-BR"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0696B5C-12A0-4042-B4D0-BD3B9A4F58C6}"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5235703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pt-BR"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0696B5C-12A0-4042-B4D0-BD3B9A4F58C6}"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56284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pt-BR"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0696B5C-12A0-4042-B4D0-BD3B9A4F58C6}"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449613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0696B5C-12A0-4042-B4D0-BD3B9A4F58C6}"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0531156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pt-BR"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0696B5C-12A0-4042-B4D0-BD3B9A4F58C6}"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1872326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pt-BR"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0696B5C-12A0-4042-B4D0-BD3B9A4F58C6}"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5190187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pt-BR"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0696B5C-12A0-4042-B4D0-BD3B9A4F58C6}"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2727294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pt-BR"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0696B5C-12A0-4042-B4D0-BD3B9A4F58C6}"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8205792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pt-BR"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0696B5C-12A0-4042-B4D0-BD3B9A4F58C6}"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7218780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pt-BR"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0696B5C-12A0-4042-B4D0-BD3B9A4F58C6}"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942384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pt-BR"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0696B5C-12A0-4042-B4D0-BD3B9A4F58C6}"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7692676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pt-BR"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0696B5C-12A0-4042-B4D0-BD3B9A4F58C6}"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5505929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pt-BR"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0696B5C-12A0-4042-B4D0-BD3B9A4F58C6}"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8089567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pt-BR"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0696B5C-12A0-4042-B4D0-BD3B9A4F58C6}"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534293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0696B5C-12A0-4042-B4D0-BD3B9A4F58C6}"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7450951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pt-BR" dirty="0"/>
              <a:t>- Mỗi lần client gọi service thì phải gọi đến discovery server thì khá tốn công sức</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0696B5C-12A0-4042-B4D0-BD3B9A4F58C6}"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6957007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pt-BR" dirty="0"/>
              <a:t>Client luôn luôn gọi đến api gateway và nó sẽ chịu trách nhiệm foward request đến các service tương ứng</a:t>
            </a:r>
          </a:p>
          <a:p>
            <a:pPr marL="171450" indent="-171450">
              <a:buFontTx/>
              <a:buChar char="-"/>
            </a:pPr>
            <a:r>
              <a:rPr lang="pt-BR" dirty="0"/>
              <a:t>Client kh cần lấy địa chỉ các service</a:t>
            </a:r>
          </a:p>
          <a:p>
            <a:pPr marL="171450" indent="-171450">
              <a:buFontTx/>
              <a:buChar char="-"/>
            </a:pPr>
            <a:r>
              <a:rPr lang="pt-BR" dirty="0"/>
              <a:t>Lợi ích là check security và thêm filter lọc bad request ở api gateway</a:t>
            </a:r>
          </a:p>
          <a:p>
            <a:pPr marL="171450" indent="-171450">
              <a:buFontTx/>
              <a:buChar char="-"/>
            </a:pPr>
            <a:endParaRPr lang="pt-BR"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0696B5C-12A0-4042-B4D0-BD3B9A4F58C6}"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3212378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pt-BR"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0696B5C-12A0-4042-B4D0-BD3B9A4F58C6}"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5524387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pt-BR"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0696B5C-12A0-4042-B4D0-BD3B9A4F58C6}"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9171600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pt-BR"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0696B5C-12A0-4042-B4D0-BD3B9A4F58C6}"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7285687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pt-BR"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0696B5C-12A0-4042-B4D0-BD3B9A4F58C6}"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4375427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pt-BR" dirty="0"/>
              <a:t>Có 4 loại router: pre, route, post, error</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0696B5C-12A0-4042-B4D0-BD3B9A4F58C6}"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4352086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pt-BR"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0696B5C-12A0-4042-B4D0-BD3B9A4F58C6}"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6470925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pt-BR"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0696B5C-12A0-4042-B4D0-BD3B9A4F58C6}"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312547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pt-BR"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0696B5C-12A0-4042-B4D0-BD3B9A4F58C6}"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545110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Nếu như Product service và userService dùng chung cơ sở dữ liệu thì khi người dùng gọi đến table user có hàng ngàn connection dẫn đến db bị sập thì Product Service cũng sẽ bị ảnh hưởng theo.</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0696B5C-12A0-4042-B4D0-BD3B9A4F58C6}"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6479903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pt-BR"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0696B5C-12A0-4042-B4D0-BD3B9A4F58C6}"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4489799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pt-BR"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0696B5C-12A0-4042-B4D0-BD3B9A4F58C6}"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2471145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pt-BR"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0696B5C-12A0-4042-B4D0-BD3B9A4F58C6}"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842377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pt-BR"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0696B5C-12A0-4042-B4D0-BD3B9A4F58C6}"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439967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pt-BR" dirty="0"/>
              <a:t>Domain Driven Design</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0696B5C-12A0-4042-B4D0-BD3B9A4F58C6}"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9491480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pt-BR" dirty="0"/>
              <a:t>Domain Driven Design</a:t>
            </a:r>
          </a:p>
          <a:p>
            <a:pPr marL="171450" indent="-171450">
              <a:buFontTx/>
              <a:buChar char="-"/>
            </a:pPr>
            <a:r>
              <a:rPr lang="pt-BR" dirty="0"/>
              <a:t>Sub domain là các nghiệp vụ con được tách ra</a:t>
            </a:r>
          </a:p>
          <a:p>
            <a:pPr marL="171450" indent="-171450">
              <a:buFontTx/>
              <a:buChar char="-"/>
            </a:pPr>
            <a:r>
              <a:rPr lang="pt-BR" dirty="0"/>
              <a:t>Thực thi từng subdomain</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0696B5C-12A0-4042-B4D0-BD3B9A4F58C6}"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615112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pt-BR"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0696B5C-12A0-4042-B4D0-BD3B9A4F58C6}"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716406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Tx/>
              <a:buChar char="-"/>
            </a:pPr>
            <a:r>
              <a:rPr lang="en-US" dirty="0" err="1"/>
              <a:t>Phân</a:t>
            </a:r>
            <a:r>
              <a:rPr lang="en-US" dirty="0"/>
              <a:t> </a:t>
            </a:r>
            <a:r>
              <a:rPr lang="en-US" dirty="0" err="1"/>
              <a:t>tách</a:t>
            </a:r>
            <a:r>
              <a:rPr lang="en-US" dirty="0"/>
              <a:t>, </a:t>
            </a:r>
            <a:r>
              <a:rPr lang="en-US" dirty="0" err="1"/>
              <a:t>gom</a:t>
            </a:r>
            <a:r>
              <a:rPr lang="en-US" dirty="0"/>
              <a:t> </a:t>
            </a:r>
            <a:r>
              <a:rPr lang="en-US" dirty="0" err="1"/>
              <a:t>gộp</a:t>
            </a:r>
            <a:r>
              <a:rPr lang="en-US" dirty="0"/>
              <a:t>, module </a:t>
            </a:r>
            <a:r>
              <a:rPr lang="en-US" dirty="0" err="1"/>
              <a:t>hóa</a:t>
            </a:r>
            <a:endParaRPr lang="en-US" dirty="0"/>
          </a:p>
          <a:p>
            <a:pPr marL="285750" indent="-285750">
              <a:buFontTx/>
              <a:buChar char="-"/>
            </a:pPr>
            <a:r>
              <a:rPr lang="en-US" dirty="0" err="1"/>
              <a:t>Đối</a:t>
            </a:r>
            <a:r>
              <a:rPr lang="en-US" dirty="0"/>
              <a:t> </a:t>
            </a:r>
            <a:r>
              <a:rPr lang="en-US" dirty="0" err="1"/>
              <a:t>phó</a:t>
            </a:r>
            <a:r>
              <a:rPr lang="en-US" dirty="0"/>
              <a:t> </a:t>
            </a:r>
            <a:r>
              <a:rPr lang="en-US" dirty="0" err="1"/>
              <a:t>với</a:t>
            </a:r>
            <a:r>
              <a:rPr lang="en-US" dirty="0"/>
              <a:t> </a:t>
            </a:r>
            <a:r>
              <a:rPr lang="en-US" dirty="0" err="1"/>
              <a:t>sự</a:t>
            </a:r>
            <a:r>
              <a:rPr lang="en-US" dirty="0"/>
              <a:t> </a:t>
            </a:r>
            <a:r>
              <a:rPr lang="en-US" dirty="0" err="1"/>
              <a:t>phức</a:t>
            </a:r>
            <a:r>
              <a:rPr lang="en-US" dirty="0"/>
              <a:t> </a:t>
            </a:r>
            <a:r>
              <a:rPr lang="en-US" dirty="0" err="1"/>
              <a:t>tạp</a:t>
            </a:r>
            <a:endParaRPr lang="en-US" dirty="0"/>
          </a:p>
          <a:p>
            <a:pPr marL="285750" indent="-285750">
              <a:buFontTx/>
              <a:buChar char="-"/>
            </a:pPr>
            <a:r>
              <a:rPr lang="en-US" dirty="0" err="1"/>
              <a:t>Mô</a:t>
            </a:r>
            <a:r>
              <a:rPr lang="en-US" dirty="0"/>
              <a:t> </a:t>
            </a:r>
            <a:r>
              <a:rPr lang="en-US" dirty="0" err="1"/>
              <a:t>hình</a:t>
            </a:r>
            <a:r>
              <a:rPr lang="en-US" dirty="0"/>
              <a:t> </a:t>
            </a:r>
            <a:r>
              <a:rPr lang="en-US" dirty="0" err="1"/>
              <a:t>bằng</a:t>
            </a:r>
            <a:r>
              <a:rPr lang="en-US" dirty="0"/>
              <a:t> </a:t>
            </a:r>
            <a:r>
              <a:rPr lang="en-US" dirty="0" err="1"/>
              <a:t>hình</a:t>
            </a:r>
            <a:r>
              <a:rPr lang="en-US" dirty="0"/>
              <a:t> </a:t>
            </a:r>
            <a:r>
              <a:rPr lang="en-US" dirty="0" err="1"/>
              <a:t>vẽ</a:t>
            </a:r>
            <a:r>
              <a:rPr lang="en-US" dirty="0"/>
              <a:t>, </a:t>
            </a:r>
            <a:r>
              <a:rPr lang="en-US" dirty="0" err="1"/>
              <a:t>ảnh</a:t>
            </a:r>
            <a:r>
              <a:rPr lang="en-US" dirty="0"/>
              <a:t> </a:t>
            </a:r>
            <a:r>
              <a:rPr lang="en-US" dirty="0" err="1"/>
              <a:t>chụp</a:t>
            </a:r>
            <a:r>
              <a:rPr lang="en-US" dirty="0"/>
              <a:t>, note, </a:t>
            </a:r>
            <a:r>
              <a:rPr lang="en-US" dirty="0" err="1"/>
              <a:t>ngôn</a:t>
            </a:r>
            <a:r>
              <a:rPr lang="en-US" dirty="0"/>
              <a:t> </a:t>
            </a:r>
            <a:r>
              <a:rPr lang="en-US" dirty="0" err="1"/>
              <a:t>ngữ</a:t>
            </a:r>
            <a:endParaRPr lang="en-US" dirty="0"/>
          </a:p>
          <a:p>
            <a:pPr marL="285750" indent="-285750">
              <a:buFontTx/>
              <a:buChar char="-"/>
            </a:pPr>
            <a:r>
              <a:rPr lang="en-US" dirty="0" err="1"/>
              <a:t>Không</a:t>
            </a:r>
            <a:r>
              <a:rPr lang="en-US" dirty="0"/>
              <a:t> </a:t>
            </a:r>
            <a:r>
              <a:rPr lang="en-US" dirty="0" err="1"/>
              <a:t>ngừng</a:t>
            </a:r>
            <a:r>
              <a:rPr lang="en-US" dirty="0"/>
              <a:t> </a:t>
            </a:r>
            <a:r>
              <a:rPr lang="en-US" dirty="0" err="1"/>
              <a:t>đào</a:t>
            </a:r>
            <a:r>
              <a:rPr lang="en-US" dirty="0"/>
              <a:t> </a:t>
            </a:r>
            <a:r>
              <a:rPr lang="en-US" dirty="0" err="1"/>
              <a:t>sâu</a:t>
            </a:r>
            <a:r>
              <a:rPr lang="en-US" dirty="0"/>
              <a:t> </a:t>
            </a:r>
            <a:r>
              <a:rPr lang="en-US" dirty="0" err="1"/>
              <a:t>vào</a:t>
            </a:r>
            <a:r>
              <a:rPr lang="en-US" dirty="0"/>
              <a:t> </a:t>
            </a:r>
            <a:r>
              <a:rPr lang="en-US" dirty="0" err="1"/>
              <a:t>kiến</a:t>
            </a:r>
            <a:r>
              <a:rPr lang="en-US" dirty="0"/>
              <a:t> </a:t>
            </a:r>
            <a:r>
              <a:rPr lang="en-US" dirty="0" err="1"/>
              <a:t>thức</a:t>
            </a:r>
            <a:r>
              <a:rPr lang="en-US" dirty="0"/>
              <a:t> </a:t>
            </a:r>
            <a:r>
              <a:rPr lang="en-US" dirty="0" err="1"/>
              <a:t>về</a:t>
            </a:r>
            <a:r>
              <a:rPr lang="en-US" dirty="0"/>
              <a:t> domain</a:t>
            </a:r>
          </a:p>
          <a:p>
            <a:pPr marL="171450" indent="-171450">
              <a:buFontTx/>
              <a:buChar char="-"/>
            </a:pPr>
            <a:endParaRPr lang="pt-BR"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0696B5C-12A0-4042-B4D0-BD3B9A4F58C6}"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620253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pt-BR"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0696B5C-12A0-4042-B4D0-BD3B9A4F58C6}"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52825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pt-BR"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0696B5C-12A0-4042-B4D0-BD3B9A4F58C6}"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288364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0696B5C-12A0-4042-B4D0-BD3B9A4F58C6}"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7129874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pt-BR"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0696B5C-12A0-4042-B4D0-BD3B9A4F58C6}"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0698113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pt-BR"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0696B5C-12A0-4042-B4D0-BD3B9A4F58C6}"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5637801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pt-BR"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0696B5C-12A0-4042-B4D0-BD3B9A4F58C6}"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988681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pt-BR"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0696B5C-12A0-4042-B4D0-BD3B9A4F58C6}"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73</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3080281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pt-BR"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0696B5C-12A0-4042-B4D0-BD3B9A4F58C6}"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74</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1929896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pt-BR"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0696B5C-12A0-4042-B4D0-BD3B9A4F58C6}"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75</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640086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pt-BR" dirty="0"/>
              <a:t>Thiết kế aggregate phải phản ánh đc nghiệp vụ</a:t>
            </a:r>
          </a:p>
          <a:p>
            <a:pPr marL="171450" indent="-171450">
              <a:buFontTx/>
              <a:buChar char="-"/>
            </a:pPr>
            <a:r>
              <a:rPr lang="pt-BR" dirty="0"/>
              <a:t>Microservice là chia nhỏ phần mềm thành các đối tượng</a:t>
            </a:r>
          </a:p>
          <a:p>
            <a:pPr marL="171450" indent="-171450">
              <a:buFontTx/>
              <a:buChar char="-"/>
            </a:pPr>
            <a:r>
              <a:rPr lang="pt-BR" dirty="0"/>
              <a:t>Xác định ranh giới phần mềm</a:t>
            </a:r>
          </a:p>
          <a:p>
            <a:pPr marL="171450" indent="-171450">
              <a:buFontTx/>
              <a:buChar char="-"/>
            </a:pPr>
            <a:r>
              <a:rPr lang="pt-BR" dirty="0"/>
              <a:t>Nhắc để order thì phải nhớ đến order item, chứ kh thể tách orderserice và oder item service</a:t>
            </a:r>
          </a:p>
          <a:p>
            <a:pPr marL="171450" indent="-171450">
              <a:buFontTx/>
              <a:buChar char="-"/>
            </a:pPr>
            <a:r>
              <a:rPr lang="pt-BR" dirty="0"/>
              <a:t>Chọn lựa phạm vi vừa đủ</a:t>
            </a:r>
          </a:p>
          <a:p>
            <a:pPr marL="171450" indent="-171450">
              <a:buFontTx/>
              <a:buChar char="-"/>
            </a:pPr>
            <a:r>
              <a:rPr lang="pt-BR" dirty="0"/>
              <a:t>Phạm vi quá lớn sẽ ảnh hưởng đến perfoment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0696B5C-12A0-4042-B4D0-BD3B9A4F58C6}"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76</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8524358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pt-BR"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0696B5C-12A0-4042-B4D0-BD3B9A4F58C6}"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77</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2949775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pt-BR"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0696B5C-12A0-4042-B4D0-BD3B9A4F58C6}"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78</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2851706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pt-BR"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0696B5C-12A0-4042-B4D0-BD3B9A4F58C6}"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79</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241587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Hoisting – Docker, VM ware,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0696B5C-12A0-4042-B4D0-BD3B9A4F58C6}"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86445816"/>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pt-BR"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0696B5C-12A0-4042-B4D0-BD3B9A4F58C6}"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80</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8495366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pt-BR"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0696B5C-12A0-4042-B4D0-BD3B9A4F58C6}"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81</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8250511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pt-BR" dirty="0"/>
              <a:t>Chiều ghi dữ liệu rất phức tạp nhìn vào các domain model</a:t>
            </a:r>
          </a:p>
          <a:p>
            <a:pPr marL="171450" indent="-171450">
              <a:buFontTx/>
              <a:buChar char="-"/>
            </a:pPr>
            <a:r>
              <a:rPr lang="pt-BR" dirty="0"/>
              <a:t>Command Bus: truyền các lệnh như ghi, cập nhật, vận chuyển command</a:t>
            </a:r>
          </a:p>
          <a:p>
            <a:pPr marL="171450" indent="-171450">
              <a:buFontTx/>
              <a:buChar char="-"/>
            </a:pPr>
            <a:r>
              <a:rPr lang="pt-BR" dirty="0"/>
              <a:t>Command Handler thực hiện các login khác nhau trên domain model</a:t>
            </a:r>
          </a:p>
          <a:p>
            <a:pPr marL="171450" indent="-171450">
              <a:buFontTx/>
              <a:buChar char="-"/>
            </a:pPr>
            <a:r>
              <a:rPr lang="pt-BR" dirty="0"/>
              <a:t>Sau khi xử lý lưu dữ liệu nó sẽ phát ra một event(message) -&gt; cập nhật db của daatabase readside</a:t>
            </a:r>
          </a:p>
          <a:p>
            <a:pPr marL="171450" indent="-171450">
              <a:buFontTx/>
              <a:buChar char="-"/>
            </a:pPr>
            <a:r>
              <a:rPr lang="pt-BR" dirty="0"/>
              <a:t>Quá trình phát triển độc lập dựa vào trình độ của 2 team dev</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0696B5C-12A0-4042-B4D0-BD3B9A4F58C6}"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82</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54278434"/>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pt-BR"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0696B5C-12A0-4042-B4D0-BD3B9A4F58C6}"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83</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7991069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pt-BR"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0696B5C-12A0-4042-B4D0-BD3B9A4F58C6}"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84</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69163380"/>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pt-BR"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0696B5C-12A0-4042-B4D0-BD3B9A4F58C6}"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85</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40928939"/>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pt-BR"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0696B5C-12A0-4042-B4D0-BD3B9A4F58C6}"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86</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07635419"/>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pt-BR"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0696B5C-12A0-4042-B4D0-BD3B9A4F58C6}"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87</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99679991"/>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pt-BR"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0696B5C-12A0-4042-B4D0-BD3B9A4F58C6}"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88</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67202972"/>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vi-VN" sz="1200" b="0" i="0" dirty="0">
                <a:effectLst/>
                <a:latin typeface="Source Sans Pro" panose="020B0604020202020204" pitchFamily="34" charset="0"/>
              </a:rPr>
              <a:t>Mô hình Event Sourcing — ES, là mô hình thiết kế mà trạng thái của object sẽ được lưu trữ dưới dạng chuỗi các sự kiện thay đổi. </a:t>
            </a:r>
            <a:r>
              <a:rPr lang="vi-VN" b="0" i="0" dirty="0">
                <a:solidFill>
                  <a:srgbClr val="F9F9F9"/>
                </a:solidFill>
                <a:effectLst/>
                <a:latin typeface="Source Sans Pro" panose="020B0503030403020204" pitchFamily="34" charset="0"/>
              </a:rPr>
              <a:t>Lưu trữ được lịch sử thay đổi của các đối tượng.</a:t>
            </a:r>
          </a:p>
          <a:p>
            <a:pPr algn="l">
              <a:buFont typeface="Arial" panose="020B0604020202020204" pitchFamily="34" charset="0"/>
              <a:buChar char="•"/>
            </a:pPr>
            <a:r>
              <a:rPr lang="vi-VN" b="0" i="0" dirty="0">
                <a:solidFill>
                  <a:srgbClr val="F9F9F9"/>
                </a:solidFill>
                <a:effectLst/>
                <a:latin typeface="Source Sans Pro" panose="020B0503030403020204" pitchFamily="34" charset="0"/>
              </a:rPr>
              <a:t>Nếu các event được gửi tới các hệ thống khác, các hệ thống đó có thể sinh ra trạng thái cuối cùng chính xác của đốc tượng gốc. Do đó dễ dàng tích hợp với các hệ thống khác.</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vi-VN" sz="1200" b="0" i="0" dirty="0">
                <a:effectLst/>
                <a:latin typeface="Source Sans Pro" panose="020B0604020202020204" pitchFamily="34" charset="0"/>
              </a:rPr>
              <a:t>Nó khác với mô hình thiết kế thông thường, khi mà chỉ lưu trữ trạng thái cuối cùng của object.</a:t>
            </a:r>
            <a:endParaRPr lang="en-US" sz="1200" b="0" i="0" dirty="0">
              <a:effectLst/>
              <a:latin typeface="Source Sans Pro" panose="020B0604020202020204" pitchFamily="34" charset="0"/>
            </a:endParaRPr>
          </a:p>
          <a:p>
            <a:pPr marL="171450" indent="-171450">
              <a:buFontTx/>
              <a:buChar char="-"/>
            </a:pPr>
            <a:r>
              <a:rPr lang="vi-VN" b="0" i="0" dirty="0">
                <a:solidFill>
                  <a:srgbClr val="F9F9F9"/>
                </a:solidFill>
                <a:effectLst/>
                <a:latin typeface="Source Sans Pro" panose="020B0503030403020204" pitchFamily="34" charset="0"/>
              </a:rPr>
              <a:t>Khi object bị thay đổi, sẽ tương ứng với một versioned event lưu trữ dữ liệu thay đổi của object. Các event sẽ được lưu trữ dạng appending only vào một cấu trúc table gọi là event store. Việc lưu trữ các event thay đổi này giúp mang lại các lợi ích:</a:t>
            </a:r>
            <a:endParaRPr lang="pt-BR"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0696B5C-12A0-4042-B4D0-BD3B9A4F58C6}"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89</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956256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pt-BR" dirty="0"/>
              <a:t>Bị rối rắm vì phụ thuộc vào nhau quá nhiều’</a:t>
            </a:r>
          </a:p>
          <a:p>
            <a:pPr marL="171450" indent="-171450">
              <a:buFontTx/>
              <a:buChar char="-"/>
            </a:pPr>
            <a:r>
              <a:rPr lang="pt-BR" dirty="0"/>
              <a:t>Lỗi xếp tầng ( casading Failures )</a:t>
            </a:r>
          </a:p>
          <a:p>
            <a:pPr marL="171450" indent="-171450">
              <a:buFontTx/>
              <a:buChar char="-"/>
            </a:pPr>
            <a:r>
              <a:rPr lang="pt-BR" dirty="0"/>
              <a:t>Giảm hiệu suất</a:t>
            </a:r>
          </a:p>
          <a:p>
            <a:pPr marL="171450" indent="-171450">
              <a:buFontTx/>
              <a:buChar char="-"/>
            </a:pPr>
            <a:endParaRPr lang="pt-BR"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0696B5C-12A0-4042-B4D0-BD3B9A4F58C6}"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74563380"/>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endParaRPr lang="pt-BR"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0696B5C-12A0-4042-B4D0-BD3B9A4F58C6}"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90</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05423829"/>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vi-VN" b="0" i="0" dirty="0">
                <a:solidFill>
                  <a:srgbClr val="212529"/>
                </a:solidFill>
                <a:effectLst/>
                <a:latin typeface="system-ui"/>
              </a:rPr>
              <a:t>Một cơ sở dữ liệu dùng chung không được khuyến khích trong kiến trúc dựa trên microservices bởi vì nếu có một thay đổi trong một data model, dẫn đến các services khác cũng bị ảnh hưởng theo.</a:t>
            </a:r>
            <a:endParaRPr lang="pt-BR"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0696B5C-12A0-4042-B4D0-BD3B9A4F58C6}"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91</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03554231"/>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vi-VN" b="0" i="0" dirty="0">
                <a:solidFill>
                  <a:srgbClr val="212529"/>
                </a:solidFill>
                <a:effectLst/>
                <a:latin typeface="system-ui"/>
              </a:rPr>
              <a:t>Hạn chế của cách tiếp cận này là việc quản lý transaction đó không thể xử lý đúng cách. Nếu dữ liệu customer bị xóa thì order tương ứng với customer tương ứng cũng phải xóa.</a:t>
            </a:r>
          </a:p>
          <a:p>
            <a:pPr algn="l"/>
            <a:br>
              <a:rPr lang="vi-VN" dirty="0"/>
            </a:br>
            <a:r>
              <a:rPr lang="vi-VN" b="0" i="0" dirty="0">
                <a:solidFill>
                  <a:srgbClr val="212529"/>
                </a:solidFill>
                <a:effectLst/>
                <a:latin typeface="system-ui"/>
              </a:rPr>
              <a:t>Mặc dù điều này thì vẫn có thể thực hiện được với cách giải quyết giống như việc gọi một service xóa trong Order service, nhưng như vậy thì tính độc lập sẽ không đạt được một cách rõ ràng, rành mạch. Điều này cần được xử lý với việc tùy chỉnh.</a:t>
            </a:r>
          </a:p>
          <a:p>
            <a:br>
              <a:rPr lang="vi-VN" dirty="0"/>
            </a:br>
            <a:r>
              <a:rPr lang="vi-VN" b="0" i="0" dirty="0">
                <a:solidFill>
                  <a:srgbClr val="212529"/>
                </a:solidFill>
                <a:effectLst/>
                <a:latin typeface="system-ui"/>
              </a:rPr>
              <a:t>Để vượt qua hạn chế này, chúng ta có thể tích hợp một kiến trúc event-driven với các thành phần microservices của chúng ta.</a:t>
            </a:r>
            <a:br>
              <a:rPr lang="vi-VN" dirty="0"/>
            </a:br>
            <a:endParaRPr lang="pt-BR"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0696B5C-12A0-4042-B4D0-BD3B9A4F58C6}"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84788638"/>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vi-VN" b="0" i="0" dirty="0">
                <a:solidFill>
                  <a:srgbClr val="212529"/>
                </a:solidFill>
                <a:effectLst/>
                <a:latin typeface="system-ui"/>
              </a:rPr>
              <a:t>Trong event-sourcing, bất kì sự kiện trigger nào cũng được lưu trong một event store. Không có các hoạt động cập nhật hoặc xóa trên dữ liệu và mọi event được sản sinh ra sẽ được lưu trữ như một bản ghi trong cơ sở dữ liệu. Nếu có một thất bại trong transaction, event thất bại được thêm như một bản ghi trong cơ sở dữ liệu. Mỗi thực thể bản ghi sẽ là một hoạt động đơn nhất.</a:t>
            </a:r>
            <a:endParaRPr lang="en-US" b="0" i="0" dirty="0">
              <a:solidFill>
                <a:srgbClr val="212529"/>
              </a:solidFill>
              <a:effectLst/>
              <a:latin typeface="system-ui"/>
            </a:endParaRPr>
          </a:p>
          <a:p>
            <a:pPr algn="l"/>
            <a:endParaRPr lang="en-US" b="0" i="0" dirty="0">
              <a:solidFill>
                <a:srgbClr val="212529"/>
              </a:solidFill>
              <a:effectLst/>
              <a:latin typeface="system-ui"/>
            </a:endParaRPr>
          </a:p>
          <a:p>
            <a:pPr algn="l"/>
            <a:r>
              <a:rPr lang="vi-VN" b="0" i="0" dirty="0">
                <a:solidFill>
                  <a:srgbClr val="212529"/>
                </a:solidFill>
                <a:effectLst/>
                <a:latin typeface="system-ui"/>
              </a:rPr>
              <a:t>Như mô hình </a:t>
            </a:r>
            <a:r>
              <a:rPr lang="en-US" b="0" i="0" dirty="0" err="1">
                <a:solidFill>
                  <a:srgbClr val="212529"/>
                </a:solidFill>
                <a:effectLst/>
                <a:latin typeface="system-ui"/>
              </a:rPr>
              <a:t>này</a:t>
            </a:r>
            <a:r>
              <a:rPr lang="en-US" b="0" i="0" dirty="0">
                <a:solidFill>
                  <a:srgbClr val="212529"/>
                </a:solidFill>
                <a:effectLst/>
                <a:latin typeface="system-ui"/>
              </a:rPr>
              <a:t> </a:t>
            </a:r>
            <a:r>
              <a:rPr lang="vi-VN" b="0" i="0" dirty="0">
                <a:solidFill>
                  <a:srgbClr val="212529"/>
                </a:solidFill>
                <a:effectLst/>
                <a:latin typeface="system-ui"/>
              </a:rPr>
              <a:t>bất kì thay đổi nào trong dữ liệu của customer cũng sẽ publish một event đến messaging system, như vậy event sẽ tiêu thụ dữ liệu customer và cập nhật dữ liệu order.</a:t>
            </a:r>
          </a:p>
          <a:p>
            <a:br>
              <a:rPr lang="vi-VN" dirty="0"/>
            </a:br>
            <a:endParaRPr lang="pt-BR"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0696B5C-12A0-4042-B4D0-BD3B9A4F58C6}"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93</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57449968"/>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pt-BR"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0696B5C-12A0-4042-B4D0-BD3B9A4F58C6}"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94</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17110102"/>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pt-BR"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0696B5C-12A0-4042-B4D0-BD3B9A4F58C6}"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95</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73684137"/>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pt-BR"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0696B5C-12A0-4042-B4D0-BD3B9A4F58C6}"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96</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811235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246423-7878-47F8-A94C-6B14327F8BE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06B65B3-BA32-45CC-96A2-3F179254EE2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635232A-571F-4291-AB33-5D608F55523E}"/>
              </a:ext>
            </a:extLst>
          </p:cNvPr>
          <p:cNvSpPr>
            <a:spLocks noGrp="1"/>
          </p:cNvSpPr>
          <p:nvPr>
            <p:ph type="dt" sz="half" idx="10"/>
          </p:nvPr>
        </p:nvSpPr>
        <p:spPr/>
        <p:txBody>
          <a:bodyPr/>
          <a:lstStyle/>
          <a:p>
            <a:fld id="{75E0067C-3C64-4D09-A069-0E696D06B3A2}" type="datetimeFigureOut">
              <a:rPr lang="en-US" smtClean="0"/>
              <a:t>5/30/2022</a:t>
            </a:fld>
            <a:endParaRPr lang="en-US"/>
          </a:p>
        </p:txBody>
      </p:sp>
      <p:sp>
        <p:nvSpPr>
          <p:cNvPr id="5" name="Footer Placeholder 4">
            <a:extLst>
              <a:ext uri="{FF2B5EF4-FFF2-40B4-BE49-F238E27FC236}">
                <a16:creationId xmlns:a16="http://schemas.microsoft.com/office/drawing/2014/main" id="{49A8A1E6-DF61-4A20-8EE3-02286814F61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0C5DFAA-72A5-423A-B87E-F8E0B0C6E031}"/>
              </a:ext>
            </a:extLst>
          </p:cNvPr>
          <p:cNvSpPr>
            <a:spLocks noGrp="1"/>
          </p:cNvSpPr>
          <p:nvPr>
            <p:ph type="sldNum" sz="quarter" idx="12"/>
          </p:nvPr>
        </p:nvSpPr>
        <p:spPr/>
        <p:txBody>
          <a:bodyPr/>
          <a:lstStyle/>
          <a:p>
            <a:fld id="{99617FA3-1D21-4BF5-B766-B2683BD1DB44}" type="slidenum">
              <a:rPr lang="en-US" smtClean="0"/>
              <a:t>‹#›</a:t>
            </a:fld>
            <a:endParaRPr lang="en-US"/>
          </a:p>
        </p:txBody>
      </p:sp>
    </p:spTree>
    <p:extLst>
      <p:ext uri="{BB962C8B-B14F-4D97-AF65-F5344CB8AC3E}">
        <p14:creationId xmlns:p14="http://schemas.microsoft.com/office/powerpoint/2010/main" val="26006360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081A7B-CD94-49CE-8333-DAE35B803B0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F3D2090-4A29-4718-9B49-7B71E44A155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BB34B9C-7541-4A62-814B-2EA778BF097F}"/>
              </a:ext>
            </a:extLst>
          </p:cNvPr>
          <p:cNvSpPr>
            <a:spLocks noGrp="1"/>
          </p:cNvSpPr>
          <p:nvPr>
            <p:ph type="dt" sz="half" idx="10"/>
          </p:nvPr>
        </p:nvSpPr>
        <p:spPr/>
        <p:txBody>
          <a:bodyPr/>
          <a:lstStyle/>
          <a:p>
            <a:fld id="{75E0067C-3C64-4D09-A069-0E696D06B3A2}" type="datetimeFigureOut">
              <a:rPr lang="en-US" smtClean="0"/>
              <a:t>5/30/2022</a:t>
            </a:fld>
            <a:endParaRPr lang="en-US"/>
          </a:p>
        </p:txBody>
      </p:sp>
      <p:sp>
        <p:nvSpPr>
          <p:cNvPr id="5" name="Footer Placeholder 4">
            <a:extLst>
              <a:ext uri="{FF2B5EF4-FFF2-40B4-BE49-F238E27FC236}">
                <a16:creationId xmlns:a16="http://schemas.microsoft.com/office/drawing/2014/main" id="{2F471B3A-4406-4EE9-9CE6-D311F4B2EE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10DB381-B1FB-4357-92B1-197935582DD4}"/>
              </a:ext>
            </a:extLst>
          </p:cNvPr>
          <p:cNvSpPr>
            <a:spLocks noGrp="1"/>
          </p:cNvSpPr>
          <p:nvPr>
            <p:ph type="sldNum" sz="quarter" idx="12"/>
          </p:nvPr>
        </p:nvSpPr>
        <p:spPr/>
        <p:txBody>
          <a:bodyPr/>
          <a:lstStyle/>
          <a:p>
            <a:fld id="{99617FA3-1D21-4BF5-B766-B2683BD1DB44}" type="slidenum">
              <a:rPr lang="en-US" smtClean="0"/>
              <a:t>‹#›</a:t>
            </a:fld>
            <a:endParaRPr lang="en-US"/>
          </a:p>
        </p:txBody>
      </p:sp>
    </p:spTree>
    <p:extLst>
      <p:ext uri="{BB962C8B-B14F-4D97-AF65-F5344CB8AC3E}">
        <p14:creationId xmlns:p14="http://schemas.microsoft.com/office/powerpoint/2010/main" val="31054367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F369FD7-1445-4EB9-8808-12E737294DB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24F782D-4AF5-49BC-996C-964FDAB16D9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CAB0CDA-5698-41BE-A7C8-419F51DF532D}"/>
              </a:ext>
            </a:extLst>
          </p:cNvPr>
          <p:cNvSpPr>
            <a:spLocks noGrp="1"/>
          </p:cNvSpPr>
          <p:nvPr>
            <p:ph type="dt" sz="half" idx="10"/>
          </p:nvPr>
        </p:nvSpPr>
        <p:spPr/>
        <p:txBody>
          <a:bodyPr/>
          <a:lstStyle/>
          <a:p>
            <a:fld id="{75E0067C-3C64-4D09-A069-0E696D06B3A2}" type="datetimeFigureOut">
              <a:rPr lang="en-US" smtClean="0"/>
              <a:t>5/30/2022</a:t>
            </a:fld>
            <a:endParaRPr lang="en-US"/>
          </a:p>
        </p:txBody>
      </p:sp>
      <p:sp>
        <p:nvSpPr>
          <p:cNvPr id="5" name="Footer Placeholder 4">
            <a:extLst>
              <a:ext uri="{FF2B5EF4-FFF2-40B4-BE49-F238E27FC236}">
                <a16:creationId xmlns:a16="http://schemas.microsoft.com/office/drawing/2014/main" id="{2BFDBD35-DAF5-456A-8A2E-6BB4C4B43AC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D7F4DF4-18D7-4D41-BFAC-7DA651765F4A}"/>
              </a:ext>
            </a:extLst>
          </p:cNvPr>
          <p:cNvSpPr>
            <a:spLocks noGrp="1"/>
          </p:cNvSpPr>
          <p:nvPr>
            <p:ph type="sldNum" sz="quarter" idx="12"/>
          </p:nvPr>
        </p:nvSpPr>
        <p:spPr/>
        <p:txBody>
          <a:bodyPr/>
          <a:lstStyle/>
          <a:p>
            <a:fld id="{99617FA3-1D21-4BF5-B766-B2683BD1DB44}" type="slidenum">
              <a:rPr lang="en-US" smtClean="0"/>
              <a:t>‹#›</a:t>
            </a:fld>
            <a:endParaRPr lang="en-US"/>
          </a:p>
        </p:txBody>
      </p:sp>
    </p:spTree>
    <p:extLst>
      <p:ext uri="{BB962C8B-B14F-4D97-AF65-F5344CB8AC3E}">
        <p14:creationId xmlns:p14="http://schemas.microsoft.com/office/powerpoint/2010/main" val="238919947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Title, subtitle and content ">
    <p:spTree>
      <p:nvGrpSpPr>
        <p:cNvPr id="1" name=""/>
        <p:cNvGrpSpPr/>
        <p:nvPr/>
      </p:nvGrpSpPr>
      <p:grpSpPr>
        <a:xfrm>
          <a:off x="0" y="0"/>
          <a:ext cx="0" cy="0"/>
          <a:chOff x="0" y="0"/>
          <a:chExt cx="0" cy="0"/>
        </a:xfrm>
      </p:grpSpPr>
      <p:sp>
        <p:nvSpPr>
          <p:cNvPr id="2" name="Title 1"/>
          <p:cNvSpPr>
            <a:spLocks noGrp="1"/>
          </p:cNvSpPr>
          <p:nvPr>
            <p:ph type="title"/>
          </p:nvPr>
        </p:nvSpPr>
        <p:spPr>
          <a:xfrm>
            <a:off x="227349" y="0"/>
            <a:ext cx="11125236" cy="1104900"/>
          </a:xfrm>
        </p:spPr>
        <p:txBody>
          <a:bodyPr/>
          <a:lstStyle/>
          <a:p>
            <a:r>
              <a:rPr lang="en-US"/>
              <a:t>Click to edit Master title style</a:t>
            </a:r>
            <a:endParaRPr lang="en-GB"/>
          </a:p>
        </p:txBody>
      </p:sp>
      <p:sp>
        <p:nvSpPr>
          <p:cNvPr id="4" name="Text Placeholder 3"/>
          <p:cNvSpPr>
            <a:spLocks noGrp="1"/>
          </p:cNvSpPr>
          <p:nvPr>
            <p:ph type="body" sz="quarter" idx="10"/>
          </p:nvPr>
        </p:nvSpPr>
        <p:spPr>
          <a:xfrm>
            <a:off x="227348" y="1815351"/>
            <a:ext cx="11700000" cy="44662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Espace réservé du texte 4"/>
          <p:cNvSpPr>
            <a:spLocks noGrp="1"/>
          </p:cNvSpPr>
          <p:nvPr>
            <p:ph type="body" sz="quarter" idx="11" hasCustomPrompt="1"/>
          </p:nvPr>
        </p:nvSpPr>
        <p:spPr>
          <a:xfrm>
            <a:off x="227349" y="1148607"/>
            <a:ext cx="11700000" cy="504056"/>
          </a:xfrm>
          <a:prstGeom prst="rect">
            <a:avLst/>
          </a:prstGeom>
        </p:spPr>
        <p:txBody>
          <a:bodyPr/>
          <a:lstStyle>
            <a:lvl1pPr>
              <a:defRPr>
                <a:solidFill>
                  <a:schemeClr val="accent2"/>
                </a:solidFill>
              </a:defRPr>
            </a:lvl1pPr>
          </a:lstStyle>
          <a:p>
            <a:pPr lvl="0"/>
            <a:r>
              <a:rPr lang="en-US"/>
              <a:t>Click to edit Master subtitle styles</a:t>
            </a:r>
          </a:p>
        </p:txBody>
      </p:sp>
    </p:spTree>
    <p:extLst>
      <p:ext uri="{BB962C8B-B14F-4D97-AF65-F5344CB8AC3E}">
        <p14:creationId xmlns:p14="http://schemas.microsoft.com/office/powerpoint/2010/main" val="4039400732"/>
      </p:ext>
    </p:extLst>
  </p:cSld>
  <p:clrMapOvr>
    <a:masterClrMapping/>
  </p:clrMapOvr>
  <p:hf hdr="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81CD09-196D-4AE0-93F8-39AFAAA1707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A73F5C2-29B9-465D-8EEB-CC3892AF8DD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1A7E52E-0001-45A5-B984-7D3F9B748591}"/>
              </a:ext>
            </a:extLst>
          </p:cNvPr>
          <p:cNvSpPr>
            <a:spLocks noGrp="1"/>
          </p:cNvSpPr>
          <p:nvPr>
            <p:ph type="dt" sz="half" idx="10"/>
          </p:nvPr>
        </p:nvSpPr>
        <p:spPr/>
        <p:txBody>
          <a:bodyPr/>
          <a:lstStyle/>
          <a:p>
            <a:fld id="{75E0067C-3C64-4D09-A069-0E696D06B3A2}" type="datetimeFigureOut">
              <a:rPr lang="en-US" smtClean="0"/>
              <a:t>5/30/2022</a:t>
            </a:fld>
            <a:endParaRPr lang="en-US"/>
          </a:p>
        </p:txBody>
      </p:sp>
      <p:sp>
        <p:nvSpPr>
          <p:cNvPr id="5" name="Footer Placeholder 4">
            <a:extLst>
              <a:ext uri="{FF2B5EF4-FFF2-40B4-BE49-F238E27FC236}">
                <a16:creationId xmlns:a16="http://schemas.microsoft.com/office/drawing/2014/main" id="{9ABE4409-7A9E-405F-B032-2415B5575E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4B671D4-A4AE-4EA1-8210-10DB31CF3D58}"/>
              </a:ext>
            </a:extLst>
          </p:cNvPr>
          <p:cNvSpPr>
            <a:spLocks noGrp="1"/>
          </p:cNvSpPr>
          <p:nvPr>
            <p:ph type="sldNum" sz="quarter" idx="12"/>
          </p:nvPr>
        </p:nvSpPr>
        <p:spPr/>
        <p:txBody>
          <a:bodyPr/>
          <a:lstStyle/>
          <a:p>
            <a:fld id="{99617FA3-1D21-4BF5-B766-B2683BD1DB44}" type="slidenum">
              <a:rPr lang="en-US" smtClean="0"/>
              <a:t>‹#›</a:t>
            </a:fld>
            <a:endParaRPr lang="en-US"/>
          </a:p>
        </p:txBody>
      </p:sp>
    </p:spTree>
    <p:extLst>
      <p:ext uri="{BB962C8B-B14F-4D97-AF65-F5344CB8AC3E}">
        <p14:creationId xmlns:p14="http://schemas.microsoft.com/office/powerpoint/2010/main" val="26279033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BE4B68-5CCB-4D13-9206-0F49AE14A79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CCA5BEF-C875-4A73-AEAA-D41C04FB95E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EAD3FEF-3699-4227-811D-C6880BD92852}"/>
              </a:ext>
            </a:extLst>
          </p:cNvPr>
          <p:cNvSpPr>
            <a:spLocks noGrp="1"/>
          </p:cNvSpPr>
          <p:nvPr>
            <p:ph type="dt" sz="half" idx="10"/>
          </p:nvPr>
        </p:nvSpPr>
        <p:spPr/>
        <p:txBody>
          <a:bodyPr/>
          <a:lstStyle/>
          <a:p>
            <a:fld id="{75E0067C-3C64-4D09-A069-0E696D06B3A2}" type="datetimeFigureOut">
              <a:rPr lang="en-US" smtClean="0"/>
              <a:t>5/30/2022</a:t>
            </a:fld>
            <a:endParaRPr lang="en-US"/>
          </a:p>
        </p:txBody>
      </p:sp>
      <p:sp>
        <p:nvSpPr>
          <p:cNvPr id="5" name="Footer Placeholder 4">
            <a:extLst>
              <a:ext uri="{FF2B5EF4-FFF2-40B4-BE49-F238E27FC236}">
                <a16:creationId xmlns:a16="http://schemas.microsoft.com/office/drawing/2014/main" id="{5831C8E5-0871-48CB-AD2C-77ADDD3CD38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1701EC9-4815-4A38-B068-07E3B7A5A0D6}"/>
              </a:ext>
            </a:extLst>
          </p:cNvPr>
          <p:cNvSpPr>
            <a:spLocks noGrp="1"/>
          </p:cNvSpPr>
          <p:nvPr>
            <p:ph type="sldNum" sz="quarter" idx="12"/>
          </p:nvPr>
        </p:nvSpPr>
        <p:spPr/>
        <p:txBody>
          <a:bodyPr/>
          <a:lstStyle/>
          <a:p>
            <a:fld id="{99617FA3-1D21-4BF5-B766-B2683BD1DB44}" type="slidenum">
              <a:rPr lang="en-US" smtClean="0"/>
              <a:t>‹#›</a:t>
            </a:fld>
            <a:endParaRPr lang="en-US"/>
          </a:p>
        </p:txBody>
      </p:sp>
    </p:spTree>
    <p:extLst>
      <p:ext uri="{BB962C8B-B14F-4D97-AF65-F5344CB8AC3E}">
        <p14:creationId xmlns:p14="http://schemas.microsoft.com/office/powerpoint/2010/main" val="216426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1BFD9-69C3-4BE4-9CBE-2846CB9AD5D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8B6EB8A-F7D6-4927-91AD-F88B50677C5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4136311-948A-4F08-BA78-A97C8742D28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1BCD0FF-6C8C-4C03-BA57-10EAA2B9A7A4}"/>
              </a:ext>
            </a:extLst>
          </p:cNvPr>
          <p:cNvSpPr>
            <a:spLocks noGrp="1"/>
          </p:cNvSpPr>
          <p:nvPr>
            <p:ph type="dt" sz="half" idx="10"/>
          </p:nvPr>
        </p:nvSpPr>
        <p:spPr/>
        <p:txBody>
          <a:bodyPr/>
          <a:lstStyle/>
          <a:p>
            <a:fld id="{75E0067C-3C64-4D09-A069-0E696D06B3A2}" type="datetimeFigureOut">
              <a:rPr lang="en-US" smtClean="0"/>
              <a:t>5/30/2022</a:t>
            </a:fld>
            <a:endParaRPr lang="en-US"/>
          </a:p>
        </p:txBody>
      </p:sp>
      <p:sp>
        <p:nvSpPr>
          <p:cNvPr id="6" name="Footer Placeholder 5">
            <a:extLst>
              <a:ext uri="{FF2B5EF4-FFF2-40B4-BE49-F238E27FC236}">
                <a16:creationId xmlns:a16="http://schemas.microsoft.com/office/drawing/2014/main" id="{A3A01743-EA53-4C31-B217-5F1A3B73A39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AADCABC-78CD-40A4-A7D6-EC436A80741E}"/>
              </a:ext>
            </a:extLst>
          </p:cNvPr>
          <p:cNvSpPr>
            <a:spLocks noGrp="1"/>
          </p:cNvSpPr>
          <p:nvPr>
            <p:ph type="sldNum" sz="quarter" idx="12"/>
          </p:nvPr>
        </p:nvSpPr>
        <p:spPr/>
        <p:txBody>
          <a:bodyPr/>
          <a:lstStyle/>
          <a:p>
            <a:fld id="{99617FA3-1D21-4BF5-B766-B2683BD1DB44}" type="slidenum">
              <a:rPr lang="en-US" smtClean="0"/>
              <a:t>‹#›</a:t>
            </a:fld>
            <a:endParaRPr lang="en-US"/>
          </a:p>
        </p:txBody>
      </p:sp>
    </p:spTree>
    <p:extLst>
      <p:ext uri="{BB962C8B-B14F-4D97-AF65-F5344CB8AC3E}">
        <p14:creationId xmlns:p14="http://schemas.microsoft.com/office/powerpoint/2010/main" val="2869614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F5853F-AACD-46F2-BC2B-A49FC3D11D8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842C068-8D65-4143-98D2-5F5C26F124F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A88A046-040A-4F43-9F48-D8EC9F1144B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7FDFB18-E11F-4D97-934D-4450102D545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266A625-5AAF-417C-8F2D-F3D2AF6D537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8DB80A2-29BA-4BF2-86F6-0AE88D1A186E}"/>
              </a:ext>
            </a:extLst>
          </p:cNvPr>
          <p:cNvSpPr>
            <a:spLocks noGrp="1"/>
          </p:cNvSpPr>
          <p:nvPr>
            <p:ph type="dt" sz="half" idx="10"/>
          </p:nvPr>
        </p:nvSpPr>
        <p:spPr/>
        <p:txBody>
          <a:bodyPr/>
          <a:lstStyle/>
          <a:p>
            <a:fld id="{75E0067C-3C64-4D09-A069-0E696D06B3A2}" type="datetimeFigureOut">
              <a:rPr lang="en-US" smtClean="0"/>
              <a:t>5/30/2022</a:t>
            </a:fld>
            <a:endParaRPr lang="en-US"/>
          </a:p>
        </p:txBody>
      </p:sp>
      <p:sp>
        <p:nvSpPr>
          <p:cNvPr id="8" name="Footer Placeholder 7">
            <a:extLst>
              <a:ext uri="{FF2B5EF4-FFF2-40B4-BE49-F238E27FC236}">
                <a16:creationId xmlns:a16="http://schemas.microsoft.com/office/drawing/2014/main" id="{F22B4360-E28B-40E9-A517-BD0158D204A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1A646D8-28EF-4631-B765-63AD3DC00D88}"/>
              </a:ext>
            </a:extLst>
          </p:cNvPr>
          <p:cNvSpPr>
            <a:spLocks noGrp="1"/>
          </p:cNvSpPr>
          <p:nvPr>
            <p:ph type="sldNum" sz="quarter" idx="12"/>
          </p:nvPr>
        </p:nvSpPr>
        <p:spPr/>
        <p:txBody>
          <a:bodyPr/>
          <a:lstStyle/>
          <a:p>
            <a:fld id="{99617FA3-1D21-4BF5-B766-B2683BD1DB44}" type="slidenum">
              <a:rPr lang="en-US" smtClean="0"/>
              <a:t>‹#›</a:t>
            </a:fld>
            <a:endParaRPr lang="en-US"/>
          </a:p>
        </p:txBody>
      </p:sp>
    </p:spTree>
    <p:extLst>
      <p:ext uri="{BB962C8B-B14F-4D97-AF65-F5344CB8AC3E}">
        <p14:creationId xmlns:p14="http://schemas.microsoft.com/office/powerpoint/2010/main" val="17720926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46390-C67E-4095-96CA-CD8A78E6461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6C088F3-E3FA-40C4-A42A-EA2948B58523}"/>
              </a:ext>
            </a:extLst>
          </p:cNvPr>
          <p:cNvSpPr>
            <a:spLocks noGrp="1"/>
          </p:cNvSpPr>
          <p:nvPr>
            <p:ph type="dt" sz="half" idx="10"/>
          </p:nvPr>
        </p:nvSpPr>
        <p:spPr/>
        <p:txBody>
          <a:bodyPr/>
          <a:lstStyle/>
          <a:p>
            <a:fld id="{75E0067C-3C64-4D09-A069-0E696D06B3A2}" type="datetimeFigureOut">
              <a:rPr lang="en-US" smtClean="0"/>
              <a:t>5/30/2022</a:t>
            </a:fld>
            <a:endParaRPr lang="en-US"/>
          </a:p>
        </p:txBody>
      </p:sp>
      <p:sp>
        <p:nvSpPr>
          <p:cNvPr id="4" name="Footer Placeholder 3">
            <a:extLst>
              <a:ext uri="{FF2B5EF4-FFF2-40B4-BE49-F238E27FC236}">
                <a16:creationId xmlns:a16="http://schemas.microsoft.com/office/drawing/2014/main" id="{1BF673CF-4915-42AC-9E8C-E69BA77158F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B5E31F8-7F3C-4FF5-BFC0-541FB9372780}"/>
              </a:ext>
            </a:extLst>
          </p:cNvPr>
          <p:cNvSpPr>
            <a:spLocks noGrp="1"/>
          </p:cNvSpPr>
          <p:nvPr>
            <p:ph type="sldNum" sz="quarter" idx="12"/>
          </p:nvPr>
        </p:nvSpPr>
        <p:spPr/>
        <p:txBody>
          <a:bodyPr/>
          <a:lstStyle/>
          <a:p>
            <a:fld id="{99617FA3-1D21-4BF5-B766-B2683BD1DB44}" type="slidenum">
              <a:rPr lang="en-US" smtClean="0"/>
              <a:t>‹#›</a:t>
            </a:fld>
            <a:endParaRPr lang="en-US"/>
          </a:p>
        </p:txBody>
      </p:sp>
    </p:spTree>
    <p:extLst>
      <p:ext uri="{BB962C8B-B14F-4D97-AF65-F5344CB8AC3E}">
        <p14:creationId xmlns:p14="http://schemas.microsoft.com/office/powerpoint/2010/main" val="28671552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56D5315-357F-4044-A47B-B31964BEFD06}"/>
              </a:ext>
            </a:extLst>
          </p:cNvPr>
          <p:cNvSpPr>
            <a:spLocks noGrp="1"/>
          </p:cNvSpPr>
          <p:nvPr>
            <p:ph type="dt" sz="half" idx="10"/>
          </p:nvPr>
        </p:nvSpPr>
        <p:spPr/>
        <p:txBody>
          <a:bodyPr/>
          <a:lstStyle/>
          <a:p>
            <a:fld id="{75E0067C-3C64-4D09-A069-0E696D06B3A2}" type="datetimeFigureOut">
              <a:rPr lang="en-US" smtClean="0"/>
              <a:t>5/30/2022</a:t>
            </a:fld>
            <a:endParaRPr lang="en-US"/>
          </a:p>
        </p:txBody>
      </p:sp>
      <p:sp>
        <p:nvSpPr>
          <p:cNvPr id="3" name="Footer Placeholder 2">
            <a:extLst>
              <a:ext uri="{FF2B5EF4-FFF2-40B4-BE49-F238E27FC236}">
                <a16:creationId xmlns:a16="http://schemas.microsoft.com/office/drawing/2014/main" id="{684BE4B0-FC5A-4A71-A3CA-EB5916FA6C2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1FC200B-AA3D-4DB7-9470-E1C3657E998C}"/>
              </a:ext>
            </a:extLst>
          </p:cNvPr>
          <p:cNvSpPr>
            <a:spLocks noGrp="1"/>
          </p:cNvSpPr>
          <p:nvPr>
            <p:ph type="sldNum" sz="quarter" idx="12"/>
          </p:nvPr>
        </p:nvSpPr>
        <p:spPr/>
        <p:txBody>
          <a:bodyPr/>
          <a:lstStyle/>
          <a:p>
            <a:fld id="{99617FA3-1D21-4BF5-B766-B2683BD1DB44}" type="slidenum">
              <a:rPr lang="en-US" smtClean="0"/>
              <a:t>‹#›</a:t>
            </a:fld>
            <a:endParaRPr lang="en-US"/>
          </a:p>
        </p:txBody>
      </p:sp>
    </p:spTree>
    <p:extLst>
      <p:ext uri="{BB962C8B-B14F-4D97-AF65-F5344CB8AC3E}">
        <p14:creationId xmlns:p14="http://schemas.microsoft.com/office/powerpoint/2010/main" val="15245440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95DB97-EA1B-4110-97F6-9D8C0906E9C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4D849B3-F07F-4EC3-9D10-2B2E521F660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0BD5AEF-D92E-4EC9-9018-1B50F79D5B9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DCBD833-0A9C-4DAE-B376-F476AA9FF065}"/>
              </a:ext>
            </a:extLst>
          </p:cNvPr>
          <p:cNvSpPr>
            <a:spLocks noGrp="1"/>
          </p:cNvSpPr>
          <p:nvPr>
            <p:ph type="dt" sz="half" idx="10"/>
          </p:nvPr>
        </p:nvSpPr>
        <p:spPr/>
        <p:txBody>
          <a:bodyPr/>
          <a:lstStyle/>
          <a:p>
            <a:fld id="{75E0067C-3C64-4D09-A069-0E696D06B3A2}" type="datetimeFigureOut">
              <a:rPr lang="en-US" smtClean="0"/>
              <a:t>5/30/2022</a:t>
            </a:fld>
            <a:endParaRPr lang="en-US"/>
          </a:p>
        </p:txBody>
      </p:sp>
      <p:sp>
        <p:nvSpPr>
          <p:cNvPr id="6" name="Footer Placeholder 5">
            <a:extLst>
              <a:ext uri="{FF2B5EF4-FFF2-40B4-BE49-F238E27FC236}">
                <a16:creationId xmlns:a16="http://schemas.microsoft.com/office/drawing/2014/main" id="{41467148-014B-4F1E-83C3-5F9F18013AD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36EB17F-67A8-46CE-8211-8530A14044E3}"/>
              </a:ext>
            </a:extLst>
          </p:cNvPr>
          <p:cNvSpPr>
            <a:spLocks noGrp="1"/>
          </p:cNvSpPr>
          <p:nvPr>
            <p:ph type="sldNum" sz="quarter" idx="12"/>
          </p:nvPr>
        </p:nvSpPr>
        <p:spPr/>
        <p:txBody>
          <a:bodyPr/>
          <a:lstStyle/>
          <a:p>
            <a:fld id="{99617FA3-1D21-4BF5-B766-B2683BD1DB44}" type="slidenum">
              <a:rPr lang="en-US" smtClean="0"/>
              <a:t>‹#›</a:t>
            </a:fld>
            <a:endParaRPr lang="en-US"/>
          </a:p>
        </p:txBody>
      </p:sp>
    </p:spTree>
    <p:extLst>
      <p:ext uri="{BB962C8B-B14F-4D97-AF65-F5344CB8AC3E}">
        <p14:creationId xmlns:p14="http://schemas.microsoft.com/office/powerpoint/2010/main" val="28887013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C52B1A-3712-4288-809B-7C459039981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1DBE6FA-A45A-4EBD-ADB0-AED822450B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A773641-5E7F-4F41-8607-ED98EEA847D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DFCD10A-C2C4-4A2E-B6A7-DFE9C06CD0C6}"/>
              </a:ext>
            </a:extLst>
          </p:cNvPr>
          <p:cNvSpPr>
            <a:spLocks noGrp="1"/>
          </p:cNvSpPr>
          <p:nvPr>
            <p:ph type="dt" sz="half" idx="10"/>
          </p:nvPr>
        </p:nvSpPr>
        <p:spPr/>
        <p:txBody>
          <a:bodyPr/>
          <a:lstStyle/>
          <a:p>
            <a:fld id="{75E0067C-3C64-4D09-A069-0E696D06B3A2}" type="datetimeFigureOut">
              <a:rPr lang="en-US" smtClean="0"/>
              <a:t>5/30/2022</a:t>
            </a:fld>
            <a:endParaRPr lang="en-US"/>
          </a:p>
        </p:txBody>
      </p:sp>
      <p:sp>
        <p:nvSpPr>
          <p:cNvPr id="6" name="Footer Placeholder 5">
            <a:extLst>
              <a:ext uri="{FF2B5EF4-FFF2-40B4-BE49-F238E27FC236}">
                <a16:creationId xmlns:a16="http://schemas.microsoft.com/office/drawing/2014/main" id="{6A12D71D-5F91-457A-9C3A-4EA8A5C26F0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D23839D-0886-48FF-A4F4-D76286DA9ADD}"/>
              </a:ext>
            </a:extLst>
          </p:cNvPr>
          <p:cNvSpPr>
            <a:spLocks noGrp="1"/>
          </p:cNvSpPr>
          <p:nvPr>
            <p:ph type="sldNum" sz="quarter" idx="12"/>
          </p:nvPr>
        </p:nvSpPr>
        <p:spPr/>
        <p:txBody>
          <a:bodyPr/>
          <a:lstStyle/>
          <a:p>
            <a:fld id="{99617FA3-1D21-4BF5-B766-B2683BD1DB44}" type="slidenum">
              <a:rPr lang="en-US" smtClean="0"/>
              <a:t>‹#›</a:t>
            </a:fld>
            <a:endParaRPr lang="en-US"/>
          </a:p>
        </p:txBody>
      </p:sp>
    </p:spTree>
    <p:extLst>
      <p:ext uri="{BB962C8B-B14F-4D97-AF65-F5344CB8AC3E}">
        <p14:creationId xmlns:p14="http://schemas.microsoft.com/office/powerpoint/2010/main" val="30667031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0D53804-56A2-42C0-B2FD-B890302CF49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052015A-7925-4A40-BB69-9920D44BD32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02124FD-2BC1-43F6-96FD-E03B721B9BD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5E0067C-3C64-4D09-A069-0E696D06B3A2}" type="datetimeFigureOut">
              <a:rPr lang="en-US" smtClean="0"/>
              <a:t>5/30/2022</a:t>
            </a:fld>
            <a:endParaRPr lang="en-US"/>
          </a:p>
        </p:txBody>
      </p:sp>
      <p:sp>
        <p:nvSpPr>
          <p:cNvPr id="5" name="Footer Placeholder 4">
            <a:extLst>
              <a:ext uri="{FF2B5EF4-FFF2-40B4-BE49-F238E27FC236}">
                <a16:creationId xmlns:a16="http://schemas.microsoft.com/office/drawing/2014/main" id="{1AF23F2C-4924-42B3-BE2F-52AAB143118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B2B32A1-695B-4E9A-960A-7AF552375F5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9617FA3-1D21-4BF5-B766-B2683BD1DB44}" type="slidenum">
              <a:rPr lang="en-US" smtClean="0"/>
              <a:t>‹#›</a:t>
            </a:fld>
            <a:endParaRPr lang="en-US"/>
          </a:p>
        </p:txBody>
      </p:sp>
    </p:spTree>
    <p:extLst>
      <p:ext uri="{BB962C8B-B14F-4D97-AF65-F5344CB8AC3E}">
        <p14:creationId xmlns:p14="http://schemas.microsoft.com/office/powerpoint/2010/main" val="395831938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2.xml"/><Relationship Id="rId5" Type="http://schemas.openxmlformats.org/officeDocument/2006/relationships/image" Target="../media/image6.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2.xml"/><Relationship Id="rId5" Type="http://schemas.openxmlformats.org/officeDocument/2006/relationships/image" Target="../media/image7.pn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2.xml"/><Relationship Id="rId5" Type="http://schemas.openxmlformats.org/officeDocument/2006/relationships/image" Target="../media/image8.pn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2.xml"/><Relationship Id="rId5" Type="http://schemas.openxmlformats.org/officeDocument/2006/relationships/image" Target="../media/image9.png"/><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2.xml"/><Relationship Id="rId5" Type="http://schemas.openxmlformats.org/officeDocument/2006/relationships/image" Target="../media/image10.png"/><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2.xml"/><Relationship Id="rId5" Type="http://schemas.openxmlformats.org/officeDocument/2006/relationships/image" Target="../media/image11.png"/><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12.xml"/><Relationship Id="rId5" Type="http://schemas.openxmlformats.org/officeDocument/2006/relationships/image" Target="../media/image12.png"/><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12.xml"/><Relationship Id="rId5" Type="http://schemas.openxmlformats.org/officeDocument/2006/relationships/image" Target="../media/image13.png"/><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12.xml"/><Relationship Id="rId5" Type="http://schemas.openxmlformats.org/officeDocument/2006/relationships/image" Target="../media/image14.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12.xml"/><Relationship Id="rId5" Type="http://schemas.openxmlformats.org/officeDocument/2006/relationships/image" Target="../media/image15.png"/><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12.xml"/><Relationship Id="rId5" Type="http://schemas.openxmlformats.org/officeDocument/2006/relationships/image" Target="../media/image16.png"/><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12.xml"/><Relationship Id="rId5" Type="http://schemas.openxmlformats.org/officeDocument/2006/relationships/image" Target="../media/image17.png"/><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12.xml"/><Relationship Id="rId5" Type="http://schemas.openxmlformats.org/officeDocument/2006/relationships/image" Target="../media/image18.png"/><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1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12.xml"/><Relationship Id="rId5" Type="http://schemas.openxmlformats.org/officeDocument/2006/relationships/image" Target="../media/image21.png"/><Relationship Id="rId4" Type="http://schemas.openxmlformats.org/officeDocument/2006/relationships/image" Target="../media/image2.pn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12.xml"/><Relationship Id="rId5" Type="http://schemas.openxmlformats.org/officeDocument/2006/relationships/image" Target="../media/image22.png"/><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12.xml"/><Relationship Id="rId5" Type="http://schemas.openxmlformats.org/officeDocument/2006/relationships/image" Target="../media/image23.png"/><Relationship Id="rId4" Type="http://schemas.openxmlformats.org/officeDocument/2006/relationships/image" Target="../media/image2.png"/></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1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png"/></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12.xml"/><Relationship Id="rId5" Type="http://schemas.openxmlformats.org/officeDocument/2006/relationships/image" Target="../media/image26.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2.xml"/><Relationship Id="rId5" Type="http://schemas.openxmlformats.org/officeDocument/2006/relationships/image" Target="../media/image3.jpeg"/><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12.xml"/><Relationship Id="rId5" Type="http://schemas.openxmlformats.org/officeDocument/2006/relationships/image" Target="../media/image27.png"/><Relationship Id="rId4" Type="http://schemas.openxmlformats.org/officeDocument/2006/relationships/image" Target="../media/image2.png"/></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12.xml"/><Relationship Id="rId5" Type="http://schemas.openxmlformats.org/officeDocument/2006/relationships/image" Target="../media/image27.png"/><Relationship Id="rId4" Type="http://schemas.openxmlformats.org/officeDocument/2006/relationships/image" Target="../media/image2.png"/></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12.xml"/><Relationship Id="rId5" Type="http://schemas.openxmlformats.org/officeDocument/2006/relationships/image" Target="../media/image28.png"/><Relationship Id="rId4" Type="http://schemas.openxmlformats.org/officeDocument/2006/relationships/image" Target="../media/image2.png"/></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1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png"/></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12.xml"/><Relationship Id="rId5" Type="http://schemas.openxmlformats.org/officeDocument/2006/relationships/image" Target="../media/image31.png"/><Relationship Id="rId4" Type="http://schemas.openxmlformats.org/officeDocument/2006/relationships/image" Target="../media/image2.png"/></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5.xml"/><Relationship Id="rId1" Type="http://schemas.openxmlformats.org/officeDocument/2006/relationships/slideLayout" Target="../slideLayouts/slideLayout12.xml"/><Relationship Id="rId5" Type="http://schemas.openxmlformats.org/officeDocument/2006/relationships/image" Target="../media/image32.png"/><Relationship Id="rId4" Type="http://schemas.openxmlformats.org/officeDocument/2006/relationships/image" Target="../media/image2.png"/></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6.xml"/><Relationship Id="rId1" Type="http://schemas.openxmlformats.org/officeDocument/2006/relationships/slideLayout" Target="../slideLayouts/slideLayout12.xml"/><Relationship Id="rId5" Type="http://schemas.openxmlformats.org/officeDocument/2006/relationships/image" Target="../media/image33.png"/><Relationship Id="rId4" Type="http://schemas.openxmlformats.org/officeDocument/2006/relationships/image" Target="../media/image2.png"/></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36.png"/><Relationship Id="rId2" Type="http://schemas.openxmlformats.org/officeDocument/2006/relationships/notesSlide" Target="../notesSlides/notesSlide37.xml"/><Relationship Id="rId1" Type="http://schemas.openxmlformats.org/officeDocument/2006/relationships/slideLayout" Target="../slideLayouts/slideLayout1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2.png"/></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8.xml"/><Relationship Id="rId1" Type="http://schemas.openxmlformats.org/officeDocument/2006/relationships/slideLayout" Target="../slideLayouts/slideLayout1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2.png"/></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9.xml"/><Relationship Id="rId1" Type="http://schemas.openxmlformats.org/officeDocument/2006/relationships/slideLayout" Target="../slideLayouts/slideLayout12.xml"/><Relationship Id="rId5" Type="http://schemas.openxmlformats.org/officeDocument/2006/relationships/image" Target="../media/image39.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0.xml"/><Relationship Id="rId1" Type="http://schemas.openxmlformats.org/officeDocument/2006/relationships/slideLayout" Target="../slideLayouts/slideLayout12.xml"/><Relationship Id="rId5" Type="http://schemas.openxmlformats.org/officeDocument/2006/relationships/image" Target="../media/image40.png"/><Relationship Id="rId4" Type="http://schemas.openxmlformats.org/officeDocument/2006/relationships/image" Target="../media/image2.png"/></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1.xml"/><Relationship Id="rId1" Type="http://schemas.openxmlformats.org/officeDocument/2006/relationships/slideLayout" Target="../slideLayouts/slideLayout12.xml"/><Relationship Id="rId5" Type="http://schemas.openxmlformats.org/officeDocument/2006/relationships/image" Target="../media/image41.png"/><Relationship Id="rId4" Type="http://schemas.openxmlformats.org/officeDocument/2006/relationships/image" Target="../media/image2.png"/></Relationships>
</file>

<file path=ppt/slides/_rels/slide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2.xml"/><Relationship Id="rId1" Type="http://schemas.openxmlformats.org/officeDocument/2006/relationships/slideLayout" Target="../slideLayouts/slideLayout12.xml"/><Relationship Id="rId5" Type="http://schemas.openxmlformats.org/officeDocument/2006/relationships/image" Target="../media/image42.png"/><Relationship Id="rId4" Type="http://schemas.openxmlformats.org/officeDocument/2006/relationships/image" Target="../media/image2.png"/></Relationships>
</file>

<file path=ppt/slides/_rels/slide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3.xml"/><Relationship Id="rId1" Type="http://schemas.openxmlformats.org/officeDocument/2006/relationships/slideLayout" Target="../slideLayouts/slideLayout12.xml"/><Relationship Id="rId5" Type="http://schemas.openxmlformats.org/officeDocument/2006/relationships/image" Target="../media/image43.png"/><Relationship Id="rId4" Type="http://schemas.openxmlformats.org/officeDocument/2006/relationships/image" Target="../media/image2.png"/></Relationships>
</file>

<file path=ppt/slides/_rels/slide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4.xml"/><Relationship Id="rId1" Type="http://schemas.openxmlformats.org/officeDocument/2006/relationships/slideLayout" Target="../slideLayouts/slideLayout1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2.png"/></Relationships>
</file>

<file path=ppt/slides/_rels/slide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5.xml"/><Relationship Id="rId1" Type="http://schemas.openxmlformats.org/officeDocument/2006/relationships/slideLayout" Target="../slideLayouts/slideLayout12.xml"/><Relationship Id="rId5" Type="http://schemas.openxmlformats.org/officeDocument/2006/relationships/image" Target="../media/image46.png"/><Relationship Id="rId4" Type="http://schemas.openxmlformats.org/officeDocument/2006/relationships/image" Target="../media/image2.png"/></Relationships>
</file>

<file path=ppt/slides/_rels/slide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6.xml"/><Relationship Id="rId1" Type="http://schemas.openxmlformats.org/officeDocument/2006/relationships/slideLayout" Target="../slideLayouts/slideLayout1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2.png"/></Relationships>
</file>

<file path=ppt/slides/_rels/slide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7.xml"/><Relationship Id="rId1" Type="http://schemas.openxmlformats.org/officeDocument/2006/relationships/slideLayout" Target="../slideLayouts/slideLayout12.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2.png"/></Relationships>
</file>

<file path=ppt/slides/_rels/slide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8.xml"/><Relationship Id="rId1" Type="http://schemas.openxmlformats.org/officeDocument/2006/relationships/slideLayout" Target="../slideLayouts/slideLayout12.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2.png"/></Relationships>
</file>

<file path=ppt/slides/_rels/slide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9.xml"/><Relationship Id="rId1" Type="http://schemas.openxmlformats.org/officeDocument/2006/relationships/slideLayout" Target="../slideLayouts/slideLayout12.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0.xml"/><Relationship Id="rId1" Type="http://schemas.openxmlformats.org/officeDocument/2006/relationships/slideLayout" Target="../slideLayouts/slideLayout12.xml"/><Relationship Id="rId5" Type="http://schemas.openxmlformats.org/officeDocument/2006/relationships/image" Target="../media/image13.png"/><Relationship Id="rId4" Type="http://schemas.openxmlformats.org/officeDocument/2006/relationships/image" Target="../media/image2.png"/></Relationships>
</file>

<file path=ppt/slides/_rels/slide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1.xml"/><Relationship Id="rId1" Type="http://schemas.openxmlformats.org/officeDocument/2006/relationships/slideLayout" Target="../slideLayouts/slideLayout12.xml"/><Relationship Id="rId5" Type="http://schemas.openxmlformats.org/officeDocument/2006/relationships/image" Target="../media/image55.png"/><Relationship Id="rId4" Type="http://schemas.openxmlformats.org/officeDocument/2006/relationships/image" Target="../media/image2.png"/></Relationships>
</file>

<file path=ppt/slides/_rels/slide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2.xml"/><Relationship Id="rId1" Type="http://schemas.openxmlformats.org/officeDocument/2006/relationships/slideLayout" Target="../slideLayouts/slideLayout12.xml"/><Relationship Id="rId5" Type="http://schemas.openxmlformats.org/officeDocument/2006/relationships/image" Target="../media/image56.png"/><Relationship Id="rId4" Type="http://schemas.openxmlformats.org/officeDocument/2006/relationships/image" Target="../media/image2.png"/></Relationships>
</file>

<file path=ppt/slides/_rels/slide5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3.xml"/><Relationship Id="rId1" Type="http://schemas.openxmlformats.org/officeDocument/2006/relationships/slideLayout" Target="../slideLayouts/slideLayout12.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2.png"/></Relationships>
</file>

<file path=ppt/slides/_rels/slide54.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61.png"/><Relationship Id="rId2" Type="http://schemas.openxmlformats.org/officeDocument/2006/relationships/notesSlide" Target="../notesSlides/notesSlide54.xml"/><Relationship Id="rId1" Type="http://schemas.openxmlformats.org/officeDocument/2006/relationships/slideLayout" Target="../slideLayouts/slideLayout12.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2.png"/></Relationships>
</file>

<file path=ppt/slides/_rels/slide5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5.xml"/><Relationship Id="rId1" Type="http://schemas.openxmlformats.org/officeDocument/2006/relationships/slideLayout" Target="../slideLayouts/slideLayout12.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2.png"/></Relationships>
</file>

<file path=ppt/slides/_rels/slide5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6.xml"/><Relationship Id="rId1" Type="http://schemas.openxmlformats.org/officeDocument/2006/relationships/slideLayout" Target="../slideLayouts/slideLayout12.xml"/><Relationship Id="rId5" Type="http://schemas.openxmlformats.org/officeDocument/2006/relationships/image" Target="../media/image64.png"/><Relationship Id="rId4" Type="http://schemas.openxmlformats.org/officeDocument/2006/relationships/image" Target="../media/image2.png"/></Relationships>
</file>

<file path=ppt/slides/_rels/slide57.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67.png"/><Relationship Id="rId2" Type="http://schemas.openxmlformats.org/officeDocument/2006/relationships/notesSlide" Target="../notesSlides/notesSlide57.xml"/><Relationship Id="rId1" Type="http://schemas.openxmlformats.org/officeDocument/2006/relationships/slideLayout" Target="../slideLayouts/slideLayout12.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2.png"/></Relationships>
</file>

<file path=ppt/slides/_rels/slide5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8.xml"/><Relationship Id="rId1" Type="http://schemas.openxmlformats.org/officeDocument/2006/relationships/slideLayout" Target="../slideLayouts/slideLayout12.xml"/><Relationship Id="rId5" Type="http://schemas.openxmlformats.org/officeDocument/2006/relationships/image" Target="../media/image68.png"/><Relationship Id="rId4" Type="http://schemas.openxmlformats.org/officeDocument/2006/relationships/image" Target="../media/image2.png"/></Relationships>
</file>

<file path=ppt/slides/_rels/slide5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9.xml"/><Relationship Id="rId1" Type="http://schemas.openxmlformats.org/officeDocument/2006/relationships/slideLayout" Target="../slideLayouts/slideLayout12.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6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0.xml"/><Relationship Id="rId1" Type="http://schemas.openxmlformats.org/officeDocument/2006/relationships/slideLayout" Target="../slideLayouts/slideLayout12.xml"/><Relationship Id="rId5" Type="http://schemas.openxmlformats.org/officeDocument/2006/relationships/image" Target="../media/image71.png"/><Relationship Id="rId4" Type="http://schemas.openxmlformats.org/officeDocument/2006/relationships/image" Target="../media/image2.png"/></Relationships>
</file>

<file path=ppt/slides/_rels/slide6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1.xml"/><Relationship Id="rId1" Type="http://schemas.openxmlformats.org/officeDocument/2006/relationships/slideLayout" Target="../slideLayouts/slideLayout12.xml"/><Relationship Id="rId5" Type="http://schemas.openxmlformats.org/officeDocument/2006/relationships/image" Target="../media/image72.png"/><Relationship Id="rId4" Type="http://schemas.openxmlformats.org/officeDocument/2006/relationships/image" Target="../media/image2.png"/></Relationships>
</file>

<file path=ppt/slides/_rels/slide6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2.xml"/><Relationship Id="rId1" Type="http://schemas.openxmlformats.org/officeDocument/2006/relationships/slideLayout" Target="../slideLayouts/slideLayout12.xml"/><Relationship Id="rId5" Type="http://schemas.openxmlformats.org/officeDocument/2006/relationships/image" Target="../media/image73.png"/><Relationship Id="rId4" Type="http://schemas.openxmlformats.org/officeDocument/2006/relationships/image" Target="../media/image2.png"/></Relationships>
</file>

<file path=ppt/slides/_rels/slide6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3.xml"/><Relationship Id="rId1" Type="http://schemas.openxmlformats.org/officeDocument/2006/relationships/slideLayout" Target="../slideLayouts/slideLayout12.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2.png"/></Relationships>
</file>

<file path=ppt/slides/_rels/slide6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4.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6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5.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6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6.xml"/><Relationship Id="rId1" Type="http://schemas.openxmlformats.org/officeDocument/2006/relationships/slideLayout" Target="../slideLayouts/slideLayout12.xml"/><Relationship Id="rId5" Type="http://schemas.openxmlformats.org/officeDocument/2006/relationships/image" Target="../media/image76.png"/><Relationship Id="rId4" Type="http://schemas.openxmlformats.org/officeDocument/2006/relationships/image" Target="../media/image2.png"/></Relationships>
</file>

<file path=ppt/slides/_rels/slide6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7.xml"/><Relationship Id="rId1" Type="http://schemas.openxmlformats.org/officeDocument/2006/relationships/slideLayout" Target="../slideLayouts/slideLayout12.xml"/><Relationship Id="rId5" Type="http://schemas.openxmlformats.org/officeDocument/2006/relationships/image" Target="../media/image77.jpeg"/><Relationship Id="rId4" Type="http://schemas.openxmlformats.org/officeDocument/2006/relationships/image" Target="../media/image2.png"/></Relationships>
</file>

<file path=ppt/slides/_rels/slide6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8.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6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9.xml"/><Relationship Id="rId1" Type="http://schemas.openxmlformats.org/officeDocument/2006/relationships/slideLayout" Target="../slideLayouts/slideLayout12.xml"/><Relationship Id="rId5" Type="http://schemas.openxmlformats.org/officeDocument/2006/relationships/image" Target="../media/image78.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7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0.xml"/><Relationship Id="rId1" Type="http://schemas.openxmlformats.org/officeDocument/2006/relationships/slideLayout" Target="../slideLayouts/slideLayout12.xml"/><Relationship Id="rId5" Type="http://schemas.openxmlformats.org/officeDocument/2006/relationships/image" Target="../media/image79.png"/><Relationship Id="rId4" Type="http://schemas.openxmlformats.org/officeDocument/2006/relationships/image" Target="../media/image2.png"/></Relationships>
</file>

<file path=ppt/slides/_rels/slide7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1.xml"/><Relationship Id="rId1" Type="http://schemas.openxmlformats.org/officeDocument/2006/relationships/slideLayout" Target="../slideLayouts/slideLayout12.xml"/><Relationship Id="rId5" Type="http://schemas.openxmlformats.org/officeDocument/2006/relationships/image" Target="../media/image80.png"/><Relationship Id="rId4" Type="http://schemas.openxmlformats.org/officeDocument/2006/relationships/image" Target="../media/image2.png"/></Relationships>
</file>

<file path=ppt/slides/_rels/slide7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2.xml"/><Relationship Id="rId1" Type="http://schemas.openxmlformats.org/officeDocument/2006/relationships/slideLayout" Target="../slideLayouts/slideLayout12.xml"/><Relationship Id="rId5" Type="http://schemas.openxmlformats.org/officeDocument/2006/relationships/image" Target="../media/image81.png"/><Relationship Id="rId4" Type="http://schemas.openxmlformats.org/officeDocument/2006/relationships/image" Target="../media/image2.png"/></Relationships>
</file>

<file path=ppt/slides/_rels/slide7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3.xml"/><Relationship Id="rId1" Type="http://schemas.openxmlformats.org/officeDocument/2006/relationships/slideLayout" Target="../slideLayouts/slideLayout12.xml"/><Relationship Id="rId5" Type="http://schemas.openxmlformats.org/officeDocument/2006/relationships/image" Target="../media/image82.png"/><Relationship Id="rId4" Type="http://schemas.openxmlformats.org/officeDocument/2006/relationships/image" Target="../media/image2.png"/></Relationships>
</file>

<file path=ppt/slides/_rels/slide7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4.xml"/><Relationship Id="rId1" Type="http://schemas.openxmlformats.org/officeDocument/2006/relationships/slideLayout" Target="../slideLayouts/slideLayout12.xml"/><Relationship Id="rId5" Type="http://schemas.openxmlformats.org/officeDocument/2006/relationships/image" Target="../media/image83.png"/><Relationship Id="rId4" Type="http://schemas.openxmlformats.org/officeDocument/2006/relationships/image" Target="../media/image2.png"/></Relationships>
</file>

<file path=ppt/slides/_rels/slide7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5.xml"/><Relationship Id="rId1" Type="http://schemas.openxmlformats.org/officeDocument/2006/relationships/slideLayout" Target="../slideLayouts/slideLayout12.xml"/><Relationship Id="rId5" Type="http://schemas.openxmlformats.org/officeDocument/2006/relationships/image" Target="../media/image84.png"/><Relationship Id="rId4" Type="http://schemas.openxmlformats.org/officeDocument/2006/relationships/image" Target="../media/image2.png"/></Relationships>
</file>

<file path=ppt/slides/_rels/slide7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6.xml"/><Relationship Id="rId1" Type="http://schemas.openxmlformats.org/officeDocument/2006/relationships/slideLayout" Target="../slideLayouts/slideLayout12.xml"/><Relationship Id="rId5" Type="http://schemas.openxmlformats.org/officeDocument/2006/relationships/image" Target="../media/image85.png"/><Relationship Id="rId4" Type="http://schemas.openxmlformats.org/officeDocument/2006/relationships/image" Target="../media/image2.png"/></Relationships>
</file>

<file path=ppt/slides/_rels/slide7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7.xml"/><Relationship Id="rId1" Type="http://schemas.openxmlformats.org/officeDocument/2006/relationships/slideLayout" Target="../slideLayouts/slideLayout12.xml"/><Relationship Id="rId5" Type="http://schemas.openxmlformats.org/officeDocument/2006/relationships/image" Target="../media/image86.png"/><Relationship Id="rId4" Type="http://schemas.openxmlformats.org/officeDocument/2006/relationships/image" Target="../media/image2.png"/></Relationships>
</file>

<file path=ppt/slides/_rels/slide7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8.xml"/><Relationship Id="rId1" Type="http://schemas.openxmlformats.org/officeDocument/2006/relationships/slideLayout" Target="../slideLayouts/slideLayout12.xml"/><Relationship Id="rId5" Type="http://schemas.openxmlformats.org/officeDocument/2006/relationships/image" Target="../media/image87.png"/><Relationship Id="rId4" Type="http://schemas.openxmlformats.org/officeDocument/2006/relationships/image" Target="../media/image2.png"/></Relationships>
</file>

<file path=ppt/slides/_rels/slide7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9.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2.xml"/><Relationship Id="rId5" Type="http://schemas.openxmlformats.org/officeDocument/2006/relationships/image" Target="../media/image4.png"/><Relationship Id="rId4" Type="http://schemas.openxmlformats.org/officeDocument/2006/relationships/image" Target="../media/image2.png"/></Relationships>
</file>

<file path=ppt/slides/_rels/slide8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0.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8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1.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8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2.xml"/><Relationship Id="rId1" Type="http://schemas.openxmlformats.org/officeDocument/2006/relationships/slideLayout" Target="../slideLayouts/slideLayout12.xml"/><Relationship Id="rId5" Type="http://schemas.openxmlformats.org/officeDocument/2006/relationships/image" Target="../media/image88.jpeg"/><Relationship Id="rId4" Type="http://schemas.openxmlformats.org/officeDocument/2006/relationships/image" Target="../media/image2.png"/></Relationships>
</file>

<file path=ppt/slides/_rels/slide8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3.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8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4.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8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5.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8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6.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8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7.xml"/><Relationship Id="rId1" Type="http://schemas.openxmlformats.org/officeDocument/2006/relationships/slideLayout" Target="../slideLayouts/slideLayout12.xml"/><Relationship Id="rId5" Type="http://schemas.openxmlformats.org/officeDocument/2006/relationships/image" Target="../media/image89.png"/><Relationship Id="rId4" Type="http://schemas.openxmlformats.org/officeDocument/2006/relationships/image" Target="../media/image2.png"/></Relationships>
</file>

<file path=ppt/slides/_rels/slide8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8.xml"/><Relationship Id="rId1" Type="http://schemas.openxmlformats.org/officeDocument/2006/relationships/slideLayout" Target="../slideLayouts/slideLayout12.xml"/><Relationship Id="rId5" Type="http://schemas.openxmlformats.org/officeDocument/2006/relationships/image" Target="../media/image90.png"/><Relationship Id="rId4" Type="http://schemas.openxmlformats.org/officeDocument/2006/relationships/image" Target="../media/image2.png"/></Relationships>
</file>

<file path=ppt/slides/_rels/slide8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9.xml"/><Relationship Id="rId1" Type="http://schemas.openxmlformats.org/officeDocument/2006/relationships/slideLayout" Target="../slideLayouts/slideLayout12.xml"/><Relationship Id="rId5" Type="http://schemas.openxmlformats.org/officeDocument/2006/relationships/image" Target="../media/image91.jpe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2.xml"/><Relationship Id="rId5" Type="http://schemas.openxmlformats.org/officeDocument/2006/relationships/image" Target="../media/image5.png"/><Relationship Id="rId4" Type="http://schemas.openxmlformats.org/officeDocument/2006/relationships/image" Target="../media/image2.png"/></Relationships>
</file>

<file path=ppt/slides/_rels/slide9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0.xml"/><Relationship Id="rId1" Type="http://schemas.openxmlformats.org/officeDocument/2006/relationships/slideLayout" Target="../slideLayouts/slideLayout12.xml"/><Relationship Id="rId5" Type="http://schemas.openxmlformats.org/officeDocument/2006/relationships/image" Target="../media/image92.png"/><Relationship Id="rId4" Type="http://schemas.openxmlformats.org/officeDocument/2006/relationships/image" Target="../media/image2.png"/></Relationships>
</file>

<file path=ppt/slides/_rels/slide9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1.xml"/><Relationship Id="rId1" Type="http://schemas.openxmlformats.org/officeDocument/2006/relationships/slideLayout" Target="../slideLayouts/slideLayout12.xml"/><Relationship Id="rId5" Type="http://schemas.openxmlformats.org/officeDocument/2006/relationships/image" Target="../media/image93.png"/><Relationship Id="rId4" Type="http://schemas.openxmlformats.org/officeDocument/2006/relationships/image" Target="../media/image2.png"/></Relationships>
</file>

<file path=ppt/slides/_rels/slide9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2.xml"/><Relationship Id="rId1" Type="http://schemas.openxmlformats.org/officeDocument/2006/relationships/slideLayout" Target="../slideLayouts/slideLayout12.xml"/><Relationship Id="rId5" Type="http://schemas.openxmlformats.org/officeDocument/2006/relationships/image" Target="../media/image94.png"/><Relationship Id="rId4" Type="http://schemas.openxmlformats.org/officeDocument/2006/relationships/image" Target="../media/image2.png"/></Relationships>
</file>

<file path=ppt/slides/_rels/slide9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3.xml"/><Relationship Id="rId1" Type="http://schemas.openxmlformats.org/officeDocument/2006/relationships/slideLayout" Target="../slideLayouts/slideLayout12.xml"/><Relationship Id="rId5" Type="http://schemas.openxmlformats.org/officeDocument/2006/relationships/image" Target="../media/image95.png"/><Relationship Id="rId4" Type="http://schemas.openxmlformats.org/officeDocument/2006/relationships/image" Target="../media/image2.png"/></Relationships>
</file>

<file path=ppt/slides/_rels/slide94.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98.png"/><Relationship Id="rId2" Type="http://schemas.openxmlformats.org/officeDocument/2006/relationships/notesSlide" Target="../notesSlides/notesSlide94.xml"/><Relationship Id="rId1" Type="http://schemas.openxmlformats.org/officeDocument/2006/relationships/slideLayout" Target="../slideLayouts/slideLayout12.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2.png"/></Relationships>
</file>

<file path=ppt/slides/_rels/slide9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5.xml"/><Relationship Id="rId1" Type="http://schemas.openxmlformats.org/officeDocument/2006/relationships/slideLayout" Target="../slideLayouts/slideLayout12.xml"/><Relationship Id="rId5" Type="http://schemas.openxmlformats.org/officeDocument/2006/relationships/image" Target="../media/image99.png"/><Relationship Id="rId4" Type="http://schemas.openxmlformats.org/officeDocument/2006/relationships/image" Target="../media/image2.png"/></Relationships>
</file>

<file path=ppt/slides/_rels/slide9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6.xml"/><Relationship Id="rId1" Type="http://schemas.openxmlformats.org/officeDocument/2006/relationships/slideLayout" Target="../slideLayouts/slideLayout12.xml"/><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12463C4-BA19-481D-A68F-661A7D8938E5}"/>
              </a:ext>
            </a:extLst>
          </p:cNvPr>
          <p:cNvSpPr txBox="1"/>
          <p:nvPr/>
        </p:nvSpPr>
        <p:spPr>
          <a:xfrm>
            <a:off x="2684649" y="271501"/>
            <a:ext cx="6822702" cy="76944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4400" b="1" i="0" u="none" strike="noStrike" kern="1200" cap="none" spc="0" normalizeH="0" baseline="0" noProof="0" dirty="0">
                <a:ln>
                  <a:noFill/>
                </a:ln>
                <a:solidFill>
                  <a:srgbClr val="42A1DC"/>
                </a:solidFill>
                <a:effectLst/>
                <a:uLnTx/>
                <a:uFillTx/>
                <a:latin typeface="Ubuntu" panose="020B0504030602030204" pitchFamily="34" charset="0"/>
                <a:ea typeface="+mn-ea"/>
                <a:cs typeface="+mn-cs"/>
              </a:rPr>
              <a:t>Mục lục thuyết trình</a:t>
            </a:r>
            <a:endParaRPr kumimoji="0" lang="pt-BR" sz="2000" b="1" i="0" u="none" strike="noStrike" kern="1200" cap="none" spc="0" normalizeH="0" baseline="0" noProof="0" dirty="0">
              <a:ln>
                <a:noFill/>
              </a:ln>
              <a:solidFill>
                <a:srgbClr val="2B0A3D"/>
              </a:solidFill>
              <a:effectLst/>
              <a:uLnTx/>
              <a:uFillTx/>
              <a:latin typeface="Ubuntu" panose="020B0504030602030204" pitchFamily="34" charset="0"/>
              <a:ea typeface="+mn-ea"/>
              <a:cs typeface="+mn-cs"/>
            </a:endParaRPr>
          </a:p>
        </p:txBody>
      </p:sp>
      <p:sp>
        <p:nvSpPr>
          <p:cNvPr id="7" name="Rectangle 6">
            <a:extLst>
              <a:ext uri="{FF2B5EF4-FFF2-40B4-BE49-F238E27FC236}">
                <a16:creationId xmlns:a16="http://schemas.microsoft.com/office/drawing/2014/main" id="{6EB4FA96-4FE4-4E2C-8A27-64BD42508D87}"/>
              </a:ext>
            </a:extLst>
          </p:cNvPr>
          <p:cNvSpPr/>
          <p:nvPr/>
        </p:nvSpPr>
        <p:spPr>
          <a:xfrm>
            <a:off x="1172431" y="1513684"/>
            <a:ext cx="6533294" cy="4278094"/>
          </a:xfrm>
          <a:prstGeom prst="rect">
            <a:avLst/>
          </a:prstGeom>
          <a:noFill/>
        </p:spPr>
        <p:txBody>
          <a:bodyPr wrap="square" anchor="t">
            <a:spAutoFit/>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fr-FR" sz="1600" b="1" i="0" u="none" strike="noStrike" kern="1200" cap="none" spc="0" normalizeH="0" baseline="0" noProof="0" dirty="0">
                <a:ln>
                  <a:noFill/>
                </a:ln>
                <a:solidFill>
                  <a:srgbClr val="2B0A3D"/>
                </a:solidFill>
                <a:effectLst/>
                <a:uLnTx/>
                <a:uFillTx/>
                <a:latin typeface="Ubuntu Medium" pitchFamily="34" charset="0"/>
                <a:ea typeface="+mn-ea"/>
                <a:cs typeface="+mn-cs"/>
              </a:rPr>
              <a:t>Introduction</a:t>
            </a:r>
            <a:r>
              <a:rPr kumimoji="0" lang="fr-FR" sz="1600" b="1" i="0" u="none" strike="noStrike" kern="1200" cap="none" spc="0" normalizeH="0" noProof="0" dirty="0">
                <a:ln>
                  <a:noFill/>
                </a:ln>
                <a:solidFill>
                  <a:srgbClr val="2B0A3D"/>
                </a:solidFill>
                <a:effectLst/>
                <a:uLnTx/>
                <a:uFillTx/>
                <a:latin typeface="Ubuntu Medium" pitchFamily="34" charset="0"/>
                <a:ea typeface="+mn-ea"/>
                <a:cs typeface="+mn-cs"/>
              </a:rPr>
              <a:t> </a:t>
            </a:r>
            <a:r>
              <a:rPr kumimoji="0" lang="fr-FR" sz="1600" b="1" i="0" u="none" strike="noStrike" kern="1200" cap="none" spc="0" normalizeH="0" noProof="0" dirty="0" err="1">
                <a:ln>
                  <a:noFill/>
                </a:ln>
                <a:solidFill>
                  <a:srgbClr val="2B0A3D"/>
                </a:solidFill>
                <a:effectLst/>
                <a:uLnTx/>
                <a:uFillTx/>
                <a:latin typeface="Ubuntu Medium" pitchFamily="34" charset="0"/>
                <a:ea typeface="+mn-ea"/>
                <a:cs typeface="+mn-cs"/>
              </a:rPr>
              <a:t>Microservices</a:t>
            </a:r>
            <a:r>
              <a:rPr kumimoji="0" lang="fr-FR" sz="1600" b="1" i="0" u="none" strike="noStrike" kern="1200" cap="none" spc="0" normalizeH="0" noProof="0" dirty="0">
                <a:ln>
                  <a:noFill/>
                </a:ln>
                <a:solidFill>
                  <a:srgbClr val="2B0A3D"/>
                </a:solidFill>
                <a:effectLst/>
                <a:uLnTx/>
                <a:uFillTx/>
                <a:latin typeface="Ubuntu Medium" pitchFamily="34" charset="0"/>
                <a:ea typeface="+mn-ea"/>
                <a:cs typeface="+mn-cs"/>
              </a:rPr>
              <a:t> Architecture</a:t>
            </a:r>
            <a:endParaRPr kumimoji="0" lang="fr-FR" sz="1600" b="1" i="0" u="none" strike="noStrike" kern="1200" cap="none" spc="0" normalizeH="0" baseline="0" noProof="0" dirty="0">
              <a:ln>
                <a:noFill/>
              </a:ln>
              <a:solidFill>
                <a:srgbClr val="2B0A3D"/>
              </a:solidFill>
              <a:effectLst/>
              <a:uLnTx/>
              <a:uFillTx/>
              <a:latin typeface="Ubuntu Medium" pitchFamily="34" charset="0"/>
              <a:ea typeface="+mn-ea"/>
              <a:cs typeface="+mn-cs"/>
            </a:endParaRPr>
          </a:p>
          <a:p>
            <a:pPr marL="457200" marR="0" lvl="1" indent="0" algn="l" defTabSz="914400" rtl="0" eaLnBrk="1" fontAlgn="auto" latinLnBrk="0" hangingPunct="1">
              <a:lnSpc>
                <a:spcPct val="100000"/>
              </a:lnSpc>
              <a:spcBef>
                <a:spcPts val="0"/>
              </a:spcBef>
              <a:spcAft>
                <a:spcPts val="0"/>
              </a:spcAft>
              <a:buClrTx/>
              <a:buSzTx/>
              <a:buFontTx/>
              <a:buNone/>
              <a:tabLst/>
              <a:defRPr/>
            </a:pPr>
            <a:endParaRPr kumimoji="0" lang="fr-FR" sz="1600" b="1" i="0" u="none" strike="noStrike" kern="1200" cap="none" spc="0" normalizeH="0" baseline="0" noProof="0" dirty="0">
              <a:ln>
                <a:noFill/>
              </a:ln>
              <a:solidFill>
                <a:srgbClr val="2B0A3D"/>
              </a:solidFill>
              <a:effectLst/>
              <a:uLnTx/>
              <a:uFillTx/>
              <a:latin typeface="Ubuntu Medium" pitchFamily="34" charset="0"/>
              <a:ea typeface="+mn-ea"/>
              <a:cs typeface="+mn-cs"/>
            </a:endParaRPr>
          </a:p>
          <a:p>
            <a:pPr marL="457200" marR="0" lvl="1" indent="0" algn="l" defTabSz="914400" rtl="0" eaLnBrk="1" fontAlgn="auto" latinLnBrk="0" hangingPunct="1">
              <a:lnSpc>
                <a:spcPct val="100000"/>
              </a:lnSpc>
              <a:spcBef>
                <a:spcPts val="0"/>
              </a:spcBef>
              <a:spcAft>
                <a:spcPts val="0"/>
              </a:spcAft>
              <a:buClrTx/>
              <a:buSzTx/>
              <a:buFontTx/>
              <a:buNone/>
              <a:tabLst/>
              <a:defRPr/>
            </a:pPr>
            <a:endParaRPr kumimoji="0" lang="fr-FR" sz="1600" b="1" i="0" u="none" strike="noStrike" kern="1200" cap="none" spc="0" normalizeH="0" baseline="0" noProof="0" dirty="0">
              <a:ln>
                <a:noFill/>
              </a:ln>
              <a:solidFill>
                <a:srgbClr val="2B0A3D"/>
              </a:solidFill>
              <a:effectLst/>
              <a:uLnTx/>
              <a:uFillTx/>
              <a:latin typeface="Ubuntu Medium" pitchFamily="34" charset="0"/>
              <a:ea typeface="+mn-ea"/>
              <a:cs typeface="+mn-cs"/>
            </a:endParaRP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fr-FR" sz="1600" b="1" i="0" u="none" strike="noStrike" kern="1200" cap="none" spc="0" normalizeH="0" baseline="0" noProof="0" dirty="0">
                <a:ln>
                  <a:noFill/>
                </a:ln>
                <a:solidFill>
                  <a:srgbClr val="2B0A3D"/>
                </a:solidFill>
                <a:effectLst/>
                <a:uLnTx/>
                <a:uFillTx/>
                <a:latin typeface="Ubuntu Medium" pitchFamily="34" charset="0"/>
                <a:ea typeface="+mn-ea"/>
                <a:cs typeface="+mn-cs"/>
              </a:rPr>
              <a:t>Java</a:t>
            </a:r>
            <a:r>
              <a:rPr kumimoji="0" lang="fr-FR" sz="1600" b="1" i="0" u="none" strike="noStrike" kern="1200" cap="none" spc="0" normalizeH="0" noProof="0" dirty="0">
                <a:ln>
                  <a:noFill/>
                </a:ln>
                <a:solidFill>
                  <a:srgbClr val="2B0A3D"/>
                </a:solidFill>
                <a:effectLst/>
                <a:uLnTx/>
                <a:uFillTx/>
                <a:latin typeface="Ubuntu Medium" pitchFamily="34" charset="0"/>
                <a:ea typeface="+mn-ea"/>
                <a:cs typeface="+mn-cs"/>
              </a:rPr>
              <a:t> </a:t>
            </a:r>
            <a:r>
              <a:rPr kumimoji="0" lang="fr-FR" sz="1600" b="1" i="0" u="none" strike="noStrike" kern="1200" cap="none" spc="0" normalizeH="0" noProof="0" dirty="0" err="1">
                <a:ln>
                  <a:noFill/>
                </a:ln>
                <a:solidFill>
                  <a:srgbClr val="2B0A3D"/>
                </a:solidFill>
                <a:effectLst/>
                <a:uLnTx/>
                <a:uFillTx/>
                <a:latin typeface="Ubuntu Medium" pitchFamily="34" charset="0"/>
                <a:ea typeface="+mn-ea"/>
                <a:cs typeface="+mn-cs"/>
              </a:rPr>
              <a:t>Microservices</a:t>
            </a:r>
            <a:r>
              <a:rPr kumimoji="0" lang="fr-FR" sz="1600" b="1" i="0" u="none" strike="noStrike" kern="1200" cap="none" spc="0" normalizeH="0" noProof="0" dirty="0">
                <a:ln>
                  <a:noFill/>
                </a:ln>
                <a:solidFill>
                  <a:srgbClr val="2B0A3D"/>
                </a:solidFill>
                <a:effectLst/>
                <a:uLnTx/>
                <a:uFillTx/>
                <a:latin typeface="Ubuntu Medium" pitchFamily="34" charset="0"/>
                <a:ea typeface="+mn-ea"/>
                <a:cs typeface="+mn-cs"/>
              </a:rPr>
              <a:t> </a:t>
            </a:r>
            <a:r>
              <a:rPr kumimoji="0" lang="fr-FR" sz="1600" b="1" i="0" u="none" strike="noStrike" kern="1200" cap="none" spc="0" normalizeH="0" noProof="0" dirty="0" err="1">
                <a:ln>
                  <a:noFill/>
                </a:ln>
                <a:solidFill>
                  <a:srgbClr val="2B0A3D"/>
                </a:solidFill>
                <a:effectLst/>
                <a:uLnTx/>
                <a:uFillTx/>
                <a:latin typeface="Ubuntu Medium" pitchFamily="34" charset="0"/>
                <a:ea typeface="+mn-ea"/>
                <a:cs typeface="+mn-cs"/>
              </a:rPr>
              <a:t>with</a:t>
            </a:r>
            <a:r>
              <a:rPr kumimoji="0" lang="fr-FR" sz="1600" b="1" i="0" u="none" strike="noStrike" kern="1200" cap="none" spc="0" normalizeH="0" noProof="0" dirty="0">
                <a:ln>
                  <a:noFill/>
                </a:ln>
                <a:solidFill>
                  <a:srgbClr val="2B0A3D"/>
                </a:solidFill>
                <a:effectLst/>
                <a:uLnTx/>
                <a:uFillTx/>
                <a:latin typeface="Ubuntu Medium" pitchFamily="34" charset="0"/>
                <a:ea typeface="+mn-ea"/>
                <a:cs typeface="+mn-cs"/>
              </a:rPr>
              <a:t> </a:t>
            </a:r>
            <a:r>
              <a:rPr kumimoji="0" lang="fr-FR" sz="1600" b="1" i="0" u="none" strike="noStrike" kern="1200" cap="none" spc="0" normalizeH="0" noProof="0" dirty="0" err="1">
                <a:ln>
                  <a:noFill/>
                </a:ln>
                <a:solidFill>
                  <a:srgbClr val="2B0A3D"/>
                </a:solidFill>
                <a:effectLst/>
                <a:uLnTx/>
                <a:uFillTx/>
                <a:latin typeface="Ubuntu Medium" pitchFamily="34" charset="0"/>
                <a:ea typeface="+mn-ea"/>
                <a:cs typeface="+mn-cs"/>
              </a:rPr>
              <a:t>spring</a:t>
            </a:r>
            <a:r>
              <a:rPr kumimoji="0" lang="fr-FR" sz="1600" b="1" i="0" u="none" strike="noStrike" kern="1200" cap="none" spc="0" normalizeH="0" noProof="0" dirty="0">
                <a:ln>
                  <a:noFill/>
                </a:ln>
                <a:solidFill>
                  <a:srgbClr val="2B0A3D"/>
                </a:solidFill>
                <a:effectLst/>
                <a:uLnTx/>
                <a:uFillTx/>
                <a:latin typeface="Ubuntu Medium" pitchFamily="34" charset="0"/>
                <a:ea typeface="+mn-ea"/>
                <a:cs typeface="+mn-cs"/>
              </a:rPr>
              <a:t> cloud</a:t>
            </a:r>
            <a:endParaRPr kumimoji="0" lang="fr-FR" sz="1600" b="1" i="0" u="none" strike="noStrike" kern="1200" cap="none" spc="0" normalizeH="0" baseline="0" noProof="0" dirty="0">
              <a:ln>
                <a:noFill/>
              </a:ln>
              <a:solidFill>
                <a:srgbClr val="2B0A3D"/>
              </a:solidFill>
              <a:effectLst/>
              <a:uLnTx/>
              <a:uFillTx/>
              <a:latin typeface="Ubuntu Medium" pitchFamily="34" charset="0"/>
              <a:ea typeface="+mn-ea"/>
              <a:cs typeface="+mn-cs"/>
            </a:endParaRPr>
          </a:p>
          <a:p>
            <a:pPr marL="457200" marR="0" lvl="1" indent="0" algn="l" defTabSz="914400" rtl="0" eaLnBrk="1" fontAlgn="auto" latinLnBrk="0" hangingPunct="1">
              <a:lnSpc>
                <a:spcPct val="100000"/>
              </a:lnSpc>
              <a:spcBef>
                <a:spcPts val="0"/>
              </a:spcBef>
              <a:spcAft>
                <a:spcPts val="0"/>
              </a:spcAft>
              <a:buClrTx/>
              <a:buSzTx/>
              <a:buFontTx/>
              <a:buNone/>
              <a:tabLst/>
              <a:defRPr/>
            </a:pPr>
            <a:endParaRPr kumimoji="0" lang="fr-FR" sz="1600" b="1" i="0" u="none" strike="noStrike" kern="1200" cap="none" spc="0" normalizeH="0" baseline="0" noProof="0" dirty="0">
              <a:ln>
                <a:noFill/>
              </a:ln>
              <a:solidFill>
                <a:srgbClr val="2B0A3D"/>
              </a:solidFill>
              <a:effectLst/>
              <a:uLnTx/>
              <a:uFillTx/>
              <a:latin typeface="Ubuntu Medium" pitchFamily="34" charset="0"/>
              <a:ea typeface="+mn-ea"/>
              <a:cs typeface="+mn-cs"/>
            </a:endParaRPr>
          </a:p>
          <a:p>
            <a:pPr marL="457200" marR="0" lvl="1" indent="0" algn="l" defTabSz="914400" rtl="0" eaLnBrk="1" fontAlgn="auto" latinLnBrk="0" hangingPunct="1">
              <a:lnSpc>
                <a:spcPct val="100000"/>
              </a:lnSpc>
              <a:spcBef>
                <a:spcPts val="0"/>
              </a:spcBef>
              <a:spcAft>
                <a:spcPts val="0"/>
              </a:spcAft>
              <a:buClrTx/>
              <a:buSzTx/>
              <a:buFontTx/>
              <a:buNone/>
              <a:tabLst/>
              <a:defRPr/>
            </a:pPr>
            <a:endParaRPr kumimoji="0" lang="fr-FR" sz="1600" b="1" i="0" u="none" strike="noStrike" kern="1200" cap="none" spc="0" normalizeH="0" baseline="0" noProof="0" dirty="0">
              <a:ln>
                <a:noFill/>
              </a:ln>
              <a:solidFill>
                <a:srgbClr val="2B0A3D"/>
              </a:solidFill>
              <a:effectLst/>
              <a:uLnTx/>
              <a:uFillTx/>
              <a:latin typeface="Ubuntu Medium" pitchFamily="34" charset="0"/>
              <a:ea typeface="+mn-ea"/>
              <a:cs typeface="+mn-cs"/>
            </a:endParaRPr>
          </a:p>
          <a:p>
            <a:pPr marL="457200" marR="0" lvl="1" indent="0" algn="l" defTabSz="914400" rtl="0" eaLnBrk="1" fontAlgn="auto" latinLnBrk="0" hangingPunct="1">
              <a:lnSpc>
                <a:spcPct val="100000"/>
              </a:lnSpc>
              <a:spcBef>
                <a:spcPts val="0"/>
              </a:spcBef>
              <a:spcAft>
                <a:spcPts val="0"/>
              </a:spcAft>
              <a:buClrTx/>
              <a:buSzTx/>
              <a:buFontTx/>
              <a:buNone/>
              <a:tabLst/>
              <a:defRPr/>
            </a:pPr>
            <a:r>
              <a:rPr lang="fr-FR" sz="1600" b="1" noProof="0" dirty="0">
                <a:solidFill>
                  <a:srgbClr val="2B0A3D"/>
                </a:solidFill>
                <a:latin typeface="Ubuntu Medium" pitchFamily="34" charset="0"/>
              </a:rPr>
              <a:t>DDD </a:t>
            </a:r>
            <a:r>
              <a:rPr lang="fr-FR" sz="1600" b="1" noProof="0" dirty="0" err="1">
                <a:solidFill>
                  <a:srgbClr val="2B0A3D"/>
                </a:solidFill>
                <a:latin typeface="Ubuntu Medium" pitchFamily="34" charset="0"/>
              </a:rPr>
              <a:t>Layered</a:t>
            </a:r>
            <a:r>
              <a:rPr lang="fr-FR" sz="1600" b="1" noProof="0" dirty="0">
                <a:solidFill>
                  <a:srgbClr val="2B0A3D"/>
                </a:solidFill>
                <a:latin typeface="Ubuntu Medium" pitchFamily="34" charset="0"/>
              </a:rPr>
              <a:t> Architecture</a:t>
            </a:r>
            <a:endParaRPr kumimoji="0" lang="fr-FR" sz="1600" b="1" i="0" u="none" strike="noStrike" kern="1200" cap="none" spc="0" normalizeH="0" baseline="0" noProof="0" dirty="0">
              <a:ln>
                <a:noFill/>
              </a:ln>
              <a:solidFill>
                <a:srgbClr val="2B0A3D"/>
              </a:solidFill>
              <a:effectLst/>
              <a:uLnTx/>
              <a:uFillTx/>
              <a:latin typeface="Ubuntu Medium" pitchFamily="34" charset="0"/>
              <a:ea typeface="+mn-ea"/>
              <a:cs typeface="+mn-cs"/>
            </a:endParaRPr>
          </a:p>
          <a:p>
            <a:pPr marL="457200" marR="0" lvl="1" indent="0" algn="l" defTabSz="914400" rtl="0" eaLnBrk="1" fontAlgn="auto" latinLnBrk="0" hangingPunct="1">
              <a:lnSpc>
                <a:spcPct val="100000"/>
              </a:lnSpc>
              <a:spcBef>
                <a:spcPts val="0"/>
              </a:spcBef>
              <a:spcAft>
                <a:spcPts val="0"/>
              </a:spcAft>
              <a:buClrTx/>
              <a:buSzTx/>
              <a:buFontTx/>
              <a:buNone/>
              <a:tabLst/>
              <a:defRPr/>
            </a:pPr>
            <a:endParaRPr kumimoji="0" lang="fr-FR" sz="1600" b="1" i="0" u="none" strike="noStrike" kern="1200" cap="none" spc="0" normalizeH="0" baseline="0" noProof="0" dirty="0">
              <a:ln>
                <a:noFill/>
              </a:ln>
              <a:solidFill>
                <a:srgbClr val="2B0A3D"/>
              </a:solidFill>
              <a:effectLst/>
              <a:uLnTx/>
              <a:uFillTx/>
              <a:latin typeface="Ubuntu Medium" pitchFamily="34" charset="0"/>
              <a:ea typeface="+mn-ea"/>
              <a:cs typeface="+mn-cs"/>
            </a:endParaRPr>
          </a:p>
          <a:p>
            <a:pPr marL="457200" marR="0" lvl="1" indent="0" algn="l" defTabSz="914400" rtl="0" eaLnBrk="1" fontAlgn="auto" latinLnBrk="0" hangingPunct="1">
              <a:lnSpc>
                <a:spcPct val="100000"/>
              </a:lnSpc>
              <a:spcBef>
                <a:spcPts val="0"/>
              </a:spcBef>
              <a:spcAft>
                <a:spcPts val="0"/>
              </a:spcAft>
              <a:buClrTx/>
              <a:buSzTx/>
              <a:buFontTx/>
              <a:buNone/>
              <a:tabLst/>
              <a:defRPr/>
            </a:pPr>
            <a:endParaRPr kumimoji="0" lang="fr-FR" sz="1600" b="1" i="0" u="none" strike="noStrike" kern="1200" cap="none" spc="0" normalizeH="0" baseline="0" noProof="0" dirty="0">
              <a:ln>
                <a:noFill/>
              </a:ln>
              <a:solidFill>
                <a:srgbClr val="2B0A3D"/>
              </a:solidFill>
              <a:effectLst/>
              <a:uLnTx/>
              <a:uFillTx/>
              <a:latin typeface="Ubuntu Medium" pitchFamily="34" charset="0"/>
              <a:ea typeface="+mn-ea"/>
              <a:cs typeface="+mn-cs"/>
            </a:endParaRP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fr-FR" sz="1600" b="1" i="0" u="none" strike="noStrike" kern="1200" cap="none" spc="0" normalizeH="0" baseline="0" noProof="0" dirty="0">
                <a:ln>
                  <a:noFill/>
                </a:ln>
                <a:solidFill>
                  <a:srgbClr val="2B0A3D"/>
                </a:solidFill>
                <a:effectLst/>
                <a:uLnTx/>
                <a:uFillTx/>
                <a:latin typeface="Ubuntu Medium" pitchFamily="34" charset="0"/>
                <a:ea typeface="+mn-ea"/>
                <a:cs typeface="+mn-cs"/>
              </a:rPr>
              <a:t>CQRS</a:t>
            </a:r>
            <a:r>
              <a:rPr kumimoji="0" lang="fr-FR" sz="1600" b="1" i="0" u="none" strike="noStrike" kern="1200" cap="none" spc="0" normalizeH="0" noProof="0" dirty="0">
                <a:ln>
                  <a:noFill/>
                </a:ln>
                <a:solidFill>
                  <a:srgbClr val="2B0A3D"/>
                </a:solidFill>
                <a:effectLst/>
                <a:uLnTx/>
                <a:uFillTx/>
                <a:latin typeface="Ubuntu Medium" pitchFamily="34" charset="0"/>
                <a:ea typeface="+mn-ea"/>
                <a:cs typeface="+mn-cs"/>
              </a:rPr>
              <a:t> </a:t>
            </a:r>
            <a:endParaRPr kumimoji="0" lang="fr-FR" sz="1600" b="1" i="0" u="none" strike="noStrike" kern="1200" cap="none" spc="0" normalizeH="0" baseline="0" noProof="0" dirty="0">
              <a:ln>
                <a:noFill/>
              </a:ln>
              <a:solidFill>
                <a:srgbClr val="2B0A3D"/>
              </a:solidFill>
              <a:effectLst/>
              <a:uLnTx/>
              <a:uFillTx/>
              <a:latin typeface="Ubuntu Medium" pitchFamily="34" charset="0"/>
              <a:ea typeface="+mn-ea"/>
              <a:cs typeface="+mn-cs"/>
            </a:endParaRPr>
          </a:p>
          <a:p>
            <a:pPr marL="457200" marR="0" lvl="1" indent="0" algn="l" defTabSz="914400" rtl="0" eaLnBrk="1" fontAlgn="auto" latinLnBrk="0" hangingPunct="1">
              <a:lnSpc>
                <a:spcPct val="100000"/>
              </a:lnSpc>
              <a:spcBef>
                <a:spcPts val="0"/>
              </a:spcBef>
              <a:spcAft>
                <a:spcPts val="0"/>
              </a:spcAft>
              <a:buClrTx/>
              <a:buSzTx/>
              <a:buFontTx/>
              <a:buNone/>
              <a:tabLst/>
              <a:defRPr/>
            </a:pPr>
            <a:endParaRPr kumimoji="0" lang="fr-FR" sz="1600" b="1" i="0" u="none" strike="noStrike" kern="1200" cap="none" spc="0" normalizeH="0" baseline="0" noProof="0" dirty="0">
              <a:ln>
                <a:noFill/>
              </a:ln>
              <a:solidFill>
                <a:srgbClr val="2B0A3D"/>
              </a:solidFill>
              <a:effectLst/>
              <a:uLnTx/>
              <a:uFillTx/>
              <a:latin typeface="Ubuntu Medium" pitchFamily="34" charset="0"/>
              <a:ea typeface="+mn-ea"/>
              <a:cs typeface="+mn-cs"/>
            </a:endParaRPr>
          </a:p>
          <a:p>
            <a:pPr marL="457200" marR="0" lvl="1" indent="0" algn="l" defTabSz="914400" rtl="0" eaLnBrk="1" fontAlgn="auto" latinLnBrk="0" hangingPunct="1">
              <a:lnSpc>
                <a:spcPct val="100000"/>
              </a:lnSpc>
              <a:spcBef>
                <a:spcPts val="0"/>
              </a:spcBef>
              <a:spcAft>
                <a:spcPts val="0"/>
              </a:spcAft>
              <a:buClrTx/>
              <a:buSzTx/>
              <a:buFontTx/>
              <a:buNone/>
              <a:tabLst/>
              <a:defRPr/>
            </a:pPr>
            <a:endParaRPr kumimoji="0" lang="fr-FR" sz="1600" b="1" i="0" u="none" strike="noStrike" kern="1200" cap="none" spc="0" normalizeH="0" baseline="0" noProof="0" dirty="0">
              <a:ln>
                <a:noFill/>
              </a:ln>
              <a:solidFill>
                <a:srgbClr val="2B0A3D"/>
              </a:solidFill>
              <a:effectLst/>
              <a:uLnTx/>
              <a:uFillTx/>
              <a:latin typeface="Ubuntu Medium" pitchFamily="34" charset="0"/>
              <a:ea typeface="+mn-ea"/>
              <a:cs typeface="+mn-cs"/>
            </a:endParaRPr>
          </a:p>
          <a:p>
            <a:pPr marL="457200" marR="0" lvl="1" indent="0" algn="l" defTabSz="914400" rtl="0" eaLnBrk="1" fontAlgn="auto" latinLnBrk="0" hangingPunct="1">
              <a:lnSpc>
                <a:spcPct val="100000"/>
              </a:lnSpc>
              <a:spcBef>
                <a:spcPts val="0"/>
              </a:spcBef>
              <a:spcAft>
                <a:spcPts val="0"/>
              </a:spcAft>
              <a:buClrTx/>
              <a:buSzTx/>
              <a:buFontTx/>
              <a:buNone/>
              <a:tabLst/>
              <a:defRPr/>
            </a:pPr>
            <a:r>
              <a:rPr lang="fr-FR" sz="1600" b="1" noProof="0" dirty="0">
                <a:solidFill>
                  <a:srgbClr val="2B0A3D"/>
                </a:solidFill>
                <a:latin typeface="Ubuntu Medium" pitchFamily="34" charset="0"/>
              </a:rPr>
              <a:t>Event </a:t>
            </a:r>
            <a:r>
              <a:rPr lang="fr-FR" sz="1600" b="1" noProof="0" dirty="0" err="1">
                <a:solidFill>
                  <a:srgbClr val="2B0A3D"/>
                </a:solidFill>
                <a:latin typeface="Ubuntu Medium" pitchFamily="34" charset="0"/>
              </a:rPr>
              <a:t>Sourcing</a:t>
            </a:r>
            <a:endParaRPr lang="fr-FR" sz="1600" b="1" noProof="0" dirty="0">
              <a:solidFill>
                <a:srgbClr val="2B0A3D"/>
              </a:solidFill>
              <a:latin typeface="Ubuntu Medium" pitchFamily="34" charset="0"/>
            </a:endParaRPr>
          </a:p>
          <a:p>
            <a:pPr marL="457200" marR="0" lvl="1" indent="0" algn="l" defTabSz="914400" rtl="0" eaLnBrk="1" fontAlgn="auto" latinLnBrk="0" hangingPunct="1">
              <a:lnSpc>
                <a:spcPct val="100000"/>
              </a:lnSpc>
              <a:spcBef>
                <a:spcPts val="0"/>
              </a:spcBef>
              <a:spcAft>
                <a:spcPts val="0"/>
              </a:spcAft>
              <a:buClrTx/>
              <a:buSzTx/>
              <a:buFontTx/>
              <a:buNone/>
              <a:tabLst/>
              <a:defRPr/>
            </a:pPr>
            <a:endParaRPr kumimoji="0" lang="fr-FR" sz="1600" b="1" i="0" u="none" strike="noStrike" kern="1200" cap="none" spc="0" normalizeH="0" baseline="0" dirty="0">
              <a:ln>
                <a:noFill/>
              </a:ln>
              <a:solidFill>
                <a:srgbClr val="2B0A3D"/>
              </a:solidFill>
              <a:effectLst/>
              <a:uLnTx/>
              <a:uFillTx/>
              <a:latin typeface="Ubuntu Medium" pitchFamily="34" charset="0"/>
              <a:ea typeface="+mn-ea"/>
              <a:cs typeface="+mn-cs"/>
            </a:endParaRPr>
          </a:p>
          <a:p>
            <a:pPr marL="457200" marR="0" lvl="1" indent="0" algn="l" defTabSz="914400" rtl="0" eaLnBrk="1" fontAlgn="auto" latinLnBrk="0" hangingPunct="1">
              <a:lnSpc>
                <a:spcPct val="100000"/>
              </a:lnSpc>
              <a:spcBef>
                <a:spcPts val="0"/>
              </a:spcBef>
              <a:spcAft>
                <a:spcPts val="0"/>
              </a:spcAft>
              <a:buClrTx/>
              <a:buSzTx/>
              <a:buFontTx/>
              <a:buNone/>
              <a:tabLst/>
              <a:defRPr/>
            </a:pPr>
            <a:endParaRPr kumimoji="0" lang="fr-FR" sz="1600" b="1" i="0" u="none" strike="noStrike" kern="1200" cap="none" spc="0" normalizeH="0" baseline="0" noProof="0" dirty="0">
              <a:ln>
                <a:noFill/>
              </a:ln>
              <a:solidFill>
                <a:srgbClr val="2B0A3D"/>
              </a:solidFill>
              <a:effectLst/>
              <a:uLnTx/>
              <a:uFillTx/>
              <a:latin typeface="Ubuntu Medium" pitchFamily="34" charset="0"/>
              <a:ea typeface="+mn-ea"/>
              <a:cs typeface="+mn-cs"/>
            </a:endParaRP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fr-FR" sz="1600" b="1" i="0" u="none" strike="noStrike" kern="1200" cap="none" spc="0" normalizeH="0" baseline="0" noProof="0" dirty="0" err="1">
                <a:ln>
                  <a:noFill/>
                </a:ln>
                <a:solidFill>
                  <a:srgbClr val="2B0A3D"/>
                </a:solidFill>
                <a:effectLst/>
                <a:uLnTx/>
                <a:uFillTx/>
                <a:latin typeface="Ubuntu Medium" pitchFamily="34" charset="0"/>
                <a:ea typeface="+mn-ea"/>
                <a:cs typeface="+mn-cs"/>
              </a:rPr>
              <a:t>Demo</a:t>
            </a:r>
            <a:r>
              <a:rPr kumimoji="0" lang="fr-FR" sz="1600" b="1" i="0" u="none" strike="noStrike" kern="1200" cap="none" spc="0" normalizeH="0" baseline="0" noProof="0" dirty="0">
                <a:ln>
                  <a:noFill/>
                </a:ln>
                <a:solidFill>
                  <a:srgbClr val="2B0A3D"/>
                </a:solidFill>
                <a:effectLst/>
                <a:uLnTx/>
                <a:uFillTx/>
                <a:latin typeface="Ubuntu Medium" pitchFamily="34" charset="0"/>
                <a:ea typeface="+mn-ea"/>
                <a:cs typeface="+mn-cs"/>
              </a:rPr>
              <a:t> application</a:t>
            </a:r>
            <a:r>
              <a:rPr lang="fr-FR" sz="1600" b="1" dirty="0">
                <a:solidFill>
                  <a:srgbClr val="2B0A3D"/>
                </a:solidFill>
                <a:latin typeface="Ubuntu Medium" pitchFamily="34" charset="0"/>
              </a:rPr>
              <a:t> </a:t>
            </a:r>
            <a:r>
              <a:rPr lang="fr-FR" sz="1600" b="1" dirty="0" err="1">
                <a:solidFill>
                  <a:srgbClr val="2B0A3D"/>
                </a:solidFill>
                <a:latin typeface="Ubuntu Medium" pitchFamily="34" charset="0"/>
              </a:rPr>
              <a:t>cqrs</a:t>
            </a:r>
            <a:r>
              <a:rPr lang="fr-FR" sz="1600" b="1" dirty="0">
                <a:solidFill>
                  <a:srgbClr val="2B0A3D"/>
                </a:solidFill>
                <a:latin typeface="Ubuntu Medium" pitchFamily="34" charset="0"/>
              </a:rPr>
              <a:t>-es</a:t>
            </a:r>
            <a:endParaRPr kumimoji="0" lang="fr-FR" sz="1600" b="1" i="0" u="none" strike="noStrike" kern="1200" cap="none" spc="0" normalizeH="0" baseline="0" noProof="0" dirty="0">
              <a:ln>
                <a:noFill/>
              </a:ln>
              <a:solidFill>
                <a:srgbClr val="2B0A3D"/>
              </a:solidFill>
              <a:effectLst/>
              <a:uLnTx/>
              <a:uFillTx/>
              <a:latin typeface="Ubuntu Medium" pitchFamily="34" charset="0"/>
              <a:ea typeface="+mn-ea"/>
              <a:cs typeface="+mn-cs"/>
            </a:endParaRPr>
          </a:p>
          <a:p>
            <a:pPr marL="457200" marR="0" lvl="1" indent="0" algn="l" defTabSz="914400" rtl="0" eaLnBrk="1" fontAlgn="auto" latinLnBrk="0" hangingPunct="1">
              <a:lnSpc>
                <a:spcPct val="100000"/>
              </a:lnSpc>
              <a:spcBef>
                <a:spcPts val="0"/>
              </a:spcBef>
              <a:spcAft>
                <a:spcPts val="0"/>
              </a:spcAft>
              <a:buClrTx/>
              <a:buSzTx/>
              <a:buFontTx/>
              <a:buNone/>
              <a:tabLst/>
              <a:defRPr/>
            </a:pPr>
            <a:endParaRPr kumimoji="0" lang="fr-FR" sz="1600" b="1" i="0" u="none" strike="noStrike" kern="1200" cap="none" spc="0" normalizeH="0" baseline="0" noProof="0" dirty="0">
              <a:ln>
                <a:noFill/>
              </a:ln>
              <a:solidFill>
                <a:srgbClr val="2B0A3D"/>
              </a:solidFill>
              <a:effectLst/>
              <a:uLnTx/>
              <a:uFillTx/>
              <a:latin typeface="Ubuntu Medium" pitchFamily="34" charset="0"/>
              <a:ea typeface="+mn-ea"/>
              <a:cs typeface="+mn-cs"/>
            </a:endParaRPr>
          </a:p>
        </p:txBody>
      </p:sp>
      <p:sp>
        <p:nvSpPr>
          <p:cNvPr id="9" name="Oval 8">
            <a:extLst>
              <a:ext uri="{FF2B5EF4-FFF2-40B4-BE49-F238E27FC236}">
                <a16:creationId xmlns:a16="http://schemas.microsoft.com/office/drawing/2014/main" id="{EABFABD7-58F1-42B0-A2FA-F66AF468E96E}"/>
              </a:ext>
            </a:extLst>
          </p:cNvPr>
          <p:cNvSpPr/>
          <p:nvPr/>
        </p:nvSpPr>
        <p:spPr>
          <a:xfrm>
            <a:off x="1214540" y="2487258"/>
            <a:ext cx="369332" cy="369332"/>
          </a:xfrm>
          <a:prstGeom prst="ellipse">
            <a:avLst/>
          </a:prstGeom>
          <a:solidFill>
            <a:schemeClr val="bg1">
              <a:lumMod val="95000"/>
              <a:alpha val="3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2B0A3D"/>
              </a:solidFill>
              <a:effectLst/>
              <a:uLnTx/>
              <a:uFillTx/>
              <a:latin typeface="Calibri" panose="020F0502020204030204"/>
              <a:ea typeface="+mn-ea"/>
              <a:cs typeface="+mn-cs"/>
            </a:endParaRPr>
          </a:p>
        </p:txBody>
      </p:sp>
      <p:grpSp>
        <p:nvGrpSpPr>
          <p:cNvPr id="3" name="Group 2">
            <a:extLst>
              <a:ext uri="{FF2B5EF4-FFF2-40B4-BE49-F238E27FC236}">
                <a16:creationId xmlns:a16="http://schemas.microsoft.com/office/drawing/2014/main" id="{823B03EC-A3F6-4611-B063-56908E26BFA3}"/>
              </a:ext>
            </a:extLst>
          </p:cNvPr>
          <p:cNvGrpSpPr/>
          <p:nvPr/>
        </p:nvGrpSpPr>
        <p:grpSpPr>
          <a:xfrm>
            <a:off x="1214540" y="1485917"/>
            <a:ext cx="369332" cy="403986"/>
            <a:chOff x="1622181" y="1100166"/>
            <a:chExt cx="369332" cy="403986"/>
          </a:xfrm>
        </p:grpSpPr>
        <p:sp>
          <p:nvSpPr>
            <p:cNvPr id="6" name="Oval 5">
              <a:extLst>
                <a:ext uri="{FF2B5EF4-FFF2-40B4-BE49-F238E27FC236}">
                  <a16:creationId xmlns:a16="http://schemas.microsoft.com/office/drawing/2014/main" id="{FDABC9F4-E3D5-4660-8F31-AB08EB3A7DE0}"/>
                </a:ext>
              </a:extLst>
            </p:cNvPr>
            <p:cNvSpPr/>
            <p:nvPr/>
          </p:nvSpPr>
          <p:spPr>
            <a:xfrm>
              <a:off x="1622181" y="1100166"/>
              <a:ext cx="369332" cy="369332"/>
            </a:xfrm>
            <a:prstGeom prst="ellipse">
              <a:avLst/>
            </a:prstGeom>
            <a:solidFill>
              <a:schemeClr val="bg1">
                <a:lumMod val="95000"/>
                <a:alpha val="3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2B0A3D"/>
                </a:solidFill>
                <a:effectLst/>
                <a:uLnTx/>
                <a:uFillTx/>
                <a:latin typeface="Calibri" panose="020F0502020204030204"/>
                <a:ea typeface="+mn-ea"/>
                <a:cs typeface="+mn-cs"/>
              </a:endParaRPr>
            </a:p>
          </p:txBody>
        </p:sp>
        <p:sp>
          <p:nvSpPr>
            <p:cNvPr id="23" name="Flowchart: Connector 22">
              <a:extLst>
                <a:ext uri="{FF2B5EF4-FFF2-40B4-BE49-F238E27FC236}">
                  <a16:creationId xmlns:a16="http://schemas.microsoft.com/office/drawing/2014/main" id="{FA1CBAB5-B65B-4CFF-934F-342FB1E44958}"/>
                </a:ext>
              </a:extLst>
            </p:cNvPr>
            <p:cNvSpPr/>
            <p:nvPr/>
          </p:nvSpPr>
          <p:spPr>
            <a:xfrm>
              <a:off x="1622181" y="1134820"/>
              <a:ext cx="369332" cy="369332"/>
            </a:xfrm>
            <a:prstGeom prst="flowChartConnector">
              <a:avLst/>
            </a:pr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400" b="1" i="0" u="none" strike="noStrike" kern="1200" cap="none" spc="0" normalizeH="0" baseline="0" noProof="0" dirty="0">
                  <a:ln>
                    <a:noFill/>
                  </a:ln>
                  <a:solidFill>
                    <a:prstClr val="white"/>
                  </a:solidFill>
                  <a:effectLst/>
                  <a:uLnTx/>
                  <a:uFillTx/>
                  <a:latin typeface="Ubuntu" panose="020B0504030602030204" pitchFamily="34" charset="0"/>
                  <a:ea typeface="+mn-ea"/>
                  <a:cs typeface="+mn-cs"/>
                </a:rPr>
                <a:t>1</a:t>
              </a:r>
            </a:p>
          </p:txBody>
        </p:sp>
      </p:grpSp>
      <p:sp>
        <p:nvSpPr>
          <p:cNvPr id="32" name="Flowchart: Connector 31">
            <a:extLst>
              <a:ext uri="{FF2B5EF4-FFF2-40B4-BE49-F238E27FC236}">
                <a16:creationId xmlns:a16="http://schemas.microsoft.com/office/drawing/2014/main" id="{CC64FF05-0276-4053-978B-0B41E8569B9E}"/>
              </a:ext>
            </a:extLst>
          </p:cNvPr>
          <p:cNvSpPr/>
          <p:nvPr/>
        </p:nvSpPr>
        <p:spPr>
          <a:xfrm>
            <a:off x="1214540" y="2257825"/>
            <a:ext cx="369332" cy="369332"/>
          </a:xfrm>
          <a:prstGeom prst="flowChartConnector">
            <a:avLst/>
          </a:pr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400" b="1" i="0" u="none" strike="noStrike" kern="1200" cap="none" spc="0" normalizeH="0" baseline="0" noProof="0" dirty="0">
                <a:ln>
                  <a:noFill/>
                </a:ln>
                <a:solidFill>
                  <a:prstClr val="white"/>
                </a:solidFill>
                <a:effectLst/>
                <a:uLnTx/>
                <a:uFillTx/>
                <a:latin typeface="Ubuntu" panose="020B0504030602030204" pitchFamily="34" charset="0"/>
                <a:ea typeface="+mn-ea"/>
                <a:cs typeface="+mn-cs"/>
              </a:rPr>
              <a:t>2</a:t>
            </a:r>
          </a:p>
        </p:txBody>
      </p:sp>
      <p:pic>
        <p:nvPicPr>
          <p:cNvPr id="19" name="Picture 18">
            <a:extLst>
              <a:ext uri="{FF2B5EF4-FFF2-40B4-BE49-F238E27FC236}">
                <a16:creationId xmlns:a16="http://schemas.microsoft.com/office/drawing/2014/main" id="{1266CA7D-8DFE-4731-92B9-385474AFA929}"/>
              </a:ext>
            </a:extLst>
          </p:cNvPr>
          <p:cNvPicPr>
            <a:picLocks noChangeAspect="1"/>
          </p:cNvPicPr>
          <p:nvPr/>
        </p:nvPicPr>
        <p:blipFill>
          <a:blip r:embed="rId3"/>
          <a:stretch>
            <a:fillRect/>
          </a:stretch>
        </p:blipFill>
        <p:spPr>
          <a:xfrm>
            <a:off x="11506198" y="0"/>
            <a:ext cx="600159" cy="562053"/>
          </a:xfrm>
          <a:prstGeom prst="rect">
            <a:avLst/>
          </a:prstGeom>
        </p:spPr>
      </p:pic>
      <p:sp>
        <p:nvSpPr>
          <p:cNvPr id="20" name="Flowchart: Connector 19">
            <a:extLst>
              <a:ext uri="{FF2B5EF4-FFF2-40B4-BE49-F238E27FC236}">
                <a16:creationId xmlns:a16="http://schemas.microsoft.com/office/drawing/2014/main" id="{672F1796-EED6-4508-B1C2-52B64A6552DD}"/>
              </a:ext>
            </a:extLst>
          </p:cNvPr>
          <p:cNvSpPr/>
          <p:nvPr/>
        </p:nvSpPr>
        <p:spPr>
          <a:xfrm>
            <a:off x="1214540" y="2985469"/>
            <a:ext cx="369332" cy="369332"/>
          </a:xfrm>
          <a:prstGeom prst="flowChartConnector">
            <a:avLst/>
          </a:pr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400" b="1" i="0" u="none" strike="noStrike" kern="1200" cap="none" spc="0" normalizeH="0" baseline="0" noProof="0" dirty="0">
                <a:ln>
                  <a:noFill/>
                </a:ln>
                <a:solidFill>
                  <a:prstClr val="white"/>
                </a:solidFill>
                <a:effectLst/>
                <a:uLnTx/>
                <a:uFillTx/>
                <a:latin typeface="Ubuntu" panose="020B0504030602030204" pitchFamily="34" charset="0"/>
                <a:ea typeface="+mn-ea"/>
                <a:cs typeface="+mn-cs"/>
              </a:rPr>
              <a:t>3</a:t>
            </a:r>
          </a:p>
        </p:txBody>
      </p:sp>
      <p:pic>
        <p:nvPicPr>
          <p:cNvPr id="24" name="Picture 23">
            <a:extLst>
              <a:ext uri="{FF2B5EF4-FFF2-40B4-BE49-F238E27FC236}">
                <a16:creationId xmlns:a16="http://schemas.microsoft.com/office/drawing/2014/main" id="{03F6C7F3-D042-4C08-83F7-9A72F23AF54A}"/>
              </a:ext>
            </a:extLst>
          </p:cNvPr>
          <p:cNvPicPr>
            <a:picLocks noChangeAspect="1"/>
          </p:cNvPicPr>
          <p:nvPr/>
        </p:nvPicPr>
        <p:blipFill>
          <a:blip r:embed="rId4"/>
          <a:stretch>
            <a:fillRect/>
          </a:stretch>
        </p:blipFill>
        <p:spPr>
          <a:xfrm>
            <a:off x="9114996" y="6486473"/>
            <a:ext cx="3077004" cy="371527"/>
          </a:xfrm>
          <a:prstGeom prst="rect">
            <a:avLst/>
          </a:prstGeom>
        </p:spPr>
      </p:pic>
      <p:sp>
        <p:nvSpPr>
          <p:cNvPr id="12" name="Flowchart: Connector 11">
            <a:extLst>
              <a:ext uri="{FF2B5EF4-FFF2-40B4-BE49-F238E27FC236}">
                <a16:creationId xmlns:a16="http://schemas.microsoft.com/office/drawing/2014/main" id="{53DF964E-9172-41AF-9F82-3F4BD2AECD16}"/>
              </a:ext>
            </a:extLst>
          </p:cNvPr>
          <p:cNvSpPr/>
          <p:nvPr/>
        </p:nvSpPr>
        <p:spPr>
          <a:xfrm>
            <a:off x="1214540" y="3727541"/>
            <a:ext cx="369332" cy="369332"/>
          </a:xfrm>
          <a:prstGeom prst="flowChartConnector">
            <a:avLst/>
          </a:pr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400" b="1" i="0" u="none" strike="noStrike" kern="1200" cap="none" spc="0" normalizeH="0" baseline="0" noProof="0" dirty="0">
                <a:ln>
                  <a:noFill/>
                </a:ln>
                <a:solidFill>
                  <a:prstClr val="white"/>
                </a:solidFill>
                <a:effectLst/>
                <a:uLnTx/>
                <a:uFillTx/>
                <a:latin typeface="Ubuntu" panose="020B0504030602030204" pitchFamily="34" charset="0"/>
                <a:ea typeface="+mn-ea"/>
                <a:cs typeface="+mn-cs"/>
              </a:rPr>
              <a:t>4</a:t>
            </a:r>
          </a:p>
        </p:txBody>
      </p:sp>
      <p:sp>
        <p:nvSpPr>
          <p:cNvPr id="13" name="Flowchart: Connector 12">
            <a:extLst>
              <a:ext uri="{FF2B5EF4-FFF2-40B4-BE49-F238E27FC236}">
                <a16:creationId xmlns:a16="http://schemas.microsoft.com/office/drawing/2014/main" id="{E01054EB-6C79-43B7-85C1-6A0DE3956466}"/>
              </a:ext>
            </a:extLst>
          </p:cNvPr>
          <p:cNvSpPr/>
          <p:nvPr/>
        </p:nvSpPr>
        <p:spPr>
          <a:xfrm>
            <a:off x="1214540" y="4444448"/>
            <a:ext cx="369332" cy="369332"/>
          </a:xfrm>
          <a:prstGeom prst="flowChartConnector">
            <a:avLst/>
          </a:pr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400" b="1" i="0" u="none" strike="noStrike" kern="1200" cap="none" spc="0" normalizeH="0" baseline="0" noProof="0" dirty="0">
                <a:ln>
                  <a:noFill/>
                </a:ln>
                <a:solidFill>
                  <a:prstClr val="white"/>
                </a:solidFill>
                <a:effectLst/>
                <a:uLnTx/>
                <a:uFillTx/>
                <a:latin typeface="Ubuntu" panose="020B0504030602030204" pitchFamily="34" charset="0"/>
                <a:ea typeface="+mn-ea"/>
                <a:cs typeface="+mn-cs"/>
              </a:rPr>
              <a:t>5</a:t>
            </a:r>
          </a:p>
        </p:txBody>
      </p:sp>
      <p:sp>
        <p:nvSpPr>
          <p:cNvPr id="14" name="Flowchart: Connector 13">
            <a:extLst>
              <a:ext uri="{FF2B5EF4-FFF2-40B4-BE49-F238E27FC236}">
                <a16:creationId xmlns:a16="http://schemas.microsoft.com/office/drawing/2014/main" id="{AE156078-601F-4273-BE66-8EC33FA31EFE}"/>
              </a:ext>
            </a:extLst>
          </p:cNvPr>
          <p:cNvSpPr/>
          <p:nvPr/>
        </p:nvSpPr>
        <p:spPr>
          <a:xfrm>
            <a:off x="1214540" y="5118113"/>
            <a:ext cx="369332" cy="369332"/>
          </a:xfrm>
          <a:prstGeom prst="flowChartConnector">
            <a:avLst/>
          </a:pr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400" b="1" dirty="0">
                <a:solidFill>
                  <a:prstClr val="white"/>
                </a:solidFill>
                <a:latin typeface="Ubuntu" panose="020B0504030602030204" pitchFamily="34" charset="0"/>
              </a:rPr>
              <a:t>6</a:t>
            </a:r>
            <a:endParaRPr kumimoji="0" lang="pt-BR" sz="1400" b="1" i="0" u="none" strike="noStrike" kern="1200" cap="none" spc="0" normalizeH="0" baseline="0" noProof="0" dirty="0">
              <a:ln>
                <a:noFill/>
              </a:ln>
              <a:solidFill>
                <a:prstClr val="white"/>
              </a:solidFill>
              <a:effectLst/>
              <a:uLnTx/>
              <a:uFillTx/>
              <a:latin typeface="Ubuntu" panose="020B0504030602030204" pitchFamily="34" charset="0"/>
              <a:ea typeface="+mn-ea"/>
              <a:cs typeface="+mn-cs"/>
            </a:endParaRPr>
          </a:p>
        </p:txBody>
      </p:sp>
    </p:spTree>
    <p:extLst>
      <p:ext uri="{BB962C8B-B14F-4D97-AF65-F5344CB8AC3E}">
        <p14:creationId xmlns:p14="http://schemas.microsoft.com/office/powerpoint/2010/main" val="3686313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xEl>
                                              <p:pRg st="9" end="9"/>
                                            </p:txEl>
                                          </p:spTgt>
                                        </p:tgtEl>
                                        <p:attrNameLst>
                                          <p:attrName>style.visibility</p:attrName>
                                        </p:attrNameLst>
                                      </p:cBhvr>
                                      <p:to>
                                        <p:strVal val="visible"/>
                                      </p:to>
                                    </p:set>
                                    <p:animEffect transition="in" filter="fade">
                                      <p:cBhvr>
                                        <p:cTn id="7" dur="500"/>
                                        <p:tgtEl>
                                          <p:spTgt spid="7">
                                            <p:txEl>
                                              <p:pRg st="9" end="9"/>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7">
                                            <p:txEl>
                                              <p:pRg st="12" end="12"/>
                                            </p:txEl>
                                          </p:spTgt>
                                        </p:tgtEl>
                                        <p:attrNameLst>
                                          <p:attrName>style.visibility</p:attrName>
                                        </p:attrNameLst>
                                      </p:cBhvr>
                                      <p:to>
                                        <p:strVal val="visible"/>
                                      </p:to>
                                    </p:set>
                                    <p:animEffect transition="in" filter="fade">
                                      <p:cBhvr>
                                        <p:cTn id="10" dur="500"/>
                                        <p:tgtEl>
                                          <p:spTgt spid="7">
                                            <p:txEl>
                                              <p:pRg st="12" end="1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7">
                                            <p:txEl>
                                              <p:pRg st="15" end="15"/>
                                            </p:txEl>
                                          </p:spTgt>
                                        </p:tgtEl>
                                        <p:attrNameLst>
                                          <p:attrName>style.visibility</p:attrName>
                                        </p:attrNameLst>
                                      </p:cBhvr>
                                      <p:to>
                                        <p:strVal val="visible"/>
                                      </p:to>
                                    </p:set>
                                    <p:animEffect transition="in" filter="fade">
                                      <p:cBhvr>
                                        <p:cTn id="13" dur="500"/>
                                        <p:tgtEl>
                                          <p:spTgt spid="7">
                                            <p:txEl>
                                              <p:pRg st="15" end="15"/>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7">
                                            <p:txEl>
                                              <p:pRg st="0" end="0"/>
                                            </p:txEl>
                                          </p:spTgt>
                                        </p:tgtEl>
                                        <p:attrNameLst>
                                          <p:attrName>style.visibility</p:attrName>
                                        </p:attrNameLst>
                                      </p:cBhvr>
                                      <p:to>
                                        <p:strVal val="visible"/>
                                      </p:to>
                                    </p:set>
                                    <p:animEffect transition="in" filter="fade">
                                      <p:cBhvr>
                                        <p:cTn id="16" dur="500"/>
                                        <p:tgtEl>
                                          <p:spTgt spid="7">
                                            <p:txEl>
                                              <p:pRg st="0" end="0"/>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animEffect transition="in" filter="fade">
                                      <p:cBhvr>
                                        <p:cTn id="19" dur="500"/>
                                        <p:tgtEl>
                                          <p:spTgt spid="7">
                                            <p:txEl>
                                              <p:pRg st="3" end="3"/>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7">
                                            <p:txEl>
                                              <p:pRg st="6" end="6"/>
                                            </p:txEl>
                                          </p:spTgt>
                                        </p:tgtEl>
                                        <p:attrNameLst>
                                          <p:attrName>style.visibility</p:attrName>
                                        </p:attrNameLst>
                                      </p:cBhvr>
                                      <p:to>
                                        <p:strVal val="visible"/>
                                      </p:to>
                                    </p:set>
                                    <p:animEffect transition="in" filter="fade">
                                      <p:cBhvr>
                                        <p:cTn id="22" dur="500"/>
                                        <p:tgtEl>
                                          <p:spTgt spid="7">
                                            <p:txEl>
                                              <p:pRg st="6" end="6"/>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fade">
                                      <p:cBhvr>
                                        <p:cTn id="25" dur="500"/>
                                        <p:tgtEl>
                                          <p:spTgt spid="3"/>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fade">
                                      <p:cBhvr>
                                        <p:cTn id="28" dur="500"/>
                                        <p:tgtEl>
                                          <p:spTgt spid="2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500"/>
                                        <p:tgtEl>
                                          <p:spTgt spid="12"/>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2"/>
                                        </p:tgtEl>
                                        <p:attrNameLst>
                                          <p:attrName>style.visibility</p:attrName>
                                        </p:attrNameLst>
                                      </p:cBhvr>
                                      <p:to>
                                        <p:strVal val="visible"/>
                                      </p:to>
                                    </p:set>
                                    <p:animEffect transition="in" filter="fade">
                                      <p:cBhvr>
                                        <p:cTn id="34" dur="500"/>
                                        <p:tgtEl>
                                          <p:spTgt spid="32"/>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500"/>
                                        <p:tgtEl>
                                          <p:spTgt spid="13"/>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fade">
                                      <p:cBhvr>
                                        <p:cTn id="4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20" grpId="0" animBg="1"/>
      <p:bldP spid="12" grpId="0" animBg="1"/>
      <p:bldP spid="13" grpId="0" animBg="1"/>
      <p:bldP spid="14"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12463C4-BA19-481D-A68F-661A7D8938E5}"/>
              </a:ext>
            </a:extLst>
          </p:cNvPr>
          <p:cNvSpPr txBox="1"/>
          <p:nvPr/>
        </p:nvSpPr>
        <p:spPr>
          <a:xfrm>
            <a:off x="2037649" y="177332"/>
            <a:ext cx="8116701" cy="76944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4400" b="1" i="0" u="none" strike="noStrike" kern="1200" cap="none" spc="0" normalizeH="0" baseline="0" noProof="0" dirty="0">
                <a:ln>
                  <a:noFill/>
                </a:ln>
                <a:solidFill>
                  <a:srgbClr val="42A1DC"/>
                </a:solidFill>
                <a:effectLst/>
                <a:uLnTx/>
                <a:uFillTx/>
                <a:latin typeface="Ubuntu" panose="020B0504030602030204" pitchFamily="34" charset="0"/>
                <a:ea typeface="+mn-ea"/>
                <a:cs typeface="+mn-cs"/>
              </a:rPr>
              <a:t>Comunication Microservices</a:t>
            </a:r>
            <a:endParaRPr kumimoji="0" lang="pt-BR" sz="2000" b="1" i="0" u="none" strike="noStrike" kern="1200" cap="none" spc="0" normalizeH="0" baseline="0" noProof="0" dirty="0">
              <a:ln>
                <a:noFill/>
              </a:ln>
              <a:solidFill>
                <a:srgbClr val="2B0A3D"/>
              </a:solidFill>
              <a:effectLst/>
              <a:uLnTx/>
              <a:uFillTx/>
              <a:latin typeface="Ubuntu" panose="020B0504030602030204" pitchFamily="34" charset="0"/>
              <a:ea typeface="+mn-ea"/>
              <a:cs typeface="+mn-cs"/>
            </a:endParaRPr>
          </a:p>
        </p:txBody>
      </p:sp>
      <p:pic>
        <p:nvPicPr>
          <p:cNvPr id="19" name="Picture 18">
            <a:extLst>
              <a:ext uri="{FF2B5EF4-FFF2-40B4-BE49-F238E27FC236}">
                <a16:creationId xmlns:a16="http://schemas.microsoft.com/office/drawing/2014/main" id="{1266CA7D-8DFE-4731-92B9-385474AFA929}"/>
              </a:ext>
            </a:extLst>
          </p:cNvPr>
          <p:cNvPicPr>
            <a:picLocks noChangeAspect="1"/>
          </p:cNvPicPr>
          <p:nvPr/>
        </p:nvPicPr>
        <p:blipFill>
          <a:blip r:embed="rId3"/>
          <a:stretch>
            <a:fillRect/>
          </a:stretch>
        </p:blipFill>
        <p:spPr>
          <a:xfrm>
            <a:off x="11506198" y="0"/>
            <a:ext cx="600159" cy="562053"/>
          </a:xfrm>
          <a:prstGeom prst="rect">
            <a:avLst/>
          </a:prstGeom>
        </p:spPr>
      </p:pic>
      <p:pic>
        <p:nvPicPr>
          <p:cNvPr id="24" name="Picture 23">
            <a:extLst>
              <a:ext uri="{FF2B5EF4-FFF2-40B4-BE49-F238E27FC236}">
                <a16:creationId xmlns:a16="http://schemas.microsoft.com/office/drawing/2014/main" id="{03F6C7F3-D042-4C08-83F7-9A72F23AF54A}"/>
              </a:ext>
            </a:extLst>
          </p:cNvPr>
          <p:cNvPicPr>
            <a:picLocks noChangeAspect="1"/>
          </p:cNvPicPr>
          <p:nvPr/>
        </p:nvPicPr>
        <p:blipFill>
          <a:blip r:embed="rId4"/>
          <a:stretch>
            <a:fillRect/>
          </a:stretch>
        </p:blipFill>
        <p:spPr>
          <a:xfrm>
            <a:off x="9114996" y="6486473"/>
            <a:ext cx="3077004" cy="371527"/>
          </a:xfrm>
          <a:prstGeom prst="rect">
            <a:avLst/>
          </a:prstGeom>
        </p:spPr>
      </p:pic>
      <p:pic>
        <p:nvPicPr>
          <p:cNvPr id="6" name="Picture 5">
            <a:extLst>
              <a:ext uri="{FF2B5EF4-FFF2-40B4-BE49-F238E27FC236}">
                <a16:creationId xmlns:a16="http://schemas.microsoft.com/office/drawing/2014/main" id="{314EDE01-E244-464E-9469-30BAA9288378}"/>
              </a:ext>
            </a:extLst>
          </p:cNvPr>
          <p:cNvPicPr>
            <a:picLocks noChangeAspect="1"/>
          </p:cNvPicPr>
          <p:nvPr/>
        </p:nvPicPr>
        <p:blipFill>
          <a:blip r:embed="rId5"/>
          <a:stretch>
            <a:fillRect/>
          </a:stretch>
        </p:blipFill>
        <p:spPr>
          <a:xfrm>
            <a:off x="321075" y="1164923"/>
            <a:ext cx="9202434" cy="5515745"/>
          </a:xfrm>
          <a:prstGeom prst="rect">
            <a:avLst/>
          </a:prstGeom>
        </p:spPr>
      </p:pic>
    </p:spTree>
    <p:extLst>
      <p:ext uri="{BB962C8B-B14F-4D97-AF65-F5344CB8AC3E}">
        <p14:creationId xmlns:p14="http://schemas.microsoft.com/office/powerpoint/2010/main" val="4173845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12463C4-BA19-481D-A68F-661A7D8938E5}"/>
              </a:ext>
            </a:extLst>
          </p:cNvPr>
          <p:cNvSpPr txBox="1"/>
          <p:nvPr/>
        </p:nvSpPr>
        <p:spPr>
          <a:xfrm>
            <a:off x="2037649" y="177332"/>
            <a:ext cx="8116701" cy="76944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4400" b="1" dirty="0">
                <a:solidFill>
                  <a:srgbClr val="42A1DC"/>
                </a:solidFill>
                <a:latin typeface="Ubuntu" panose="020B0504030602030204" pitchFamily="34" charset="0"/>
              </a:rPr>
              <a:t>S</a:t>
            </a:r>
            <a:r>
              <a:rPr kumimoji="0" lang="pt-BR" sz="4400" b="1" i="0" u="none" strike="noStrike" kern="1200" cap="none" spc="0" normalizeH="0" baseline="0" noProof="0" dirty="0">
                <a:ln>
                  <a:noFill/>
                </a:ln>
                <a:solidFill>
                  <a:srgbClr val="42A1DC"/>
                </a:solidFill>
                <a:effectLst/>
                <a:uLnTx/>
                <a:uFillTx/>
                <a:latin typeface="Ubuntu" panose="020B0504030602030204" pitchFamily="34" charset="0"/>
                <a:ea typeface="+mn-ea"/>
                <a:cs typeface="+mn-cs"/>
              </a:rPr>
              <a:t>ynchronous Comunication</a:t>
            </a:r>
            <a:endParaRPr kumimoji="0" lang="pt-BR" sz="2000" b="1" i="0" u="none" strike="noStrike" kern="1200" cap="none" spc="0" normalizeH="0" baseline="0" noProof="0" dirty="0">
              <a:ln>
                <a:noFill/>
              </a:ln>
              <a:solidFill>
                <a:srgbClr val="2B0A3D"/>
              </a:solidFill>
              <a:effectLst/>
              <a:uLnTx/>
              <a:uFillTx/>
              <a:latin typeface="Ubuntu" panose="020B0504030602030204" pitchFamily="34" charset="0"/>
              <a:ea typeface="+mn-ea"/>
              <a:cs typeface="+mn-cs"/>
            </a:endParaRPr>
          </a:p>
        </p:txBody>
      </p:sp>
      <p:pic>
        <p:nvPicPr>
          <p:cNvPr id="19" name="Picture 18">
            <a:extLst>
              <a:ext uri="{FF2B5EF4-FFF2-40B4-BE49-F238E27FC236}">
                <a16:creationId xmlns:a16="http://schemas.microsoft.com/office/drawing/2014/main" id="{1266CA7D-8DFE-4731-92B9-385474AFA929}"/>
              </a:ext>
            </a:extLst>
          </p:cNvPr>
          <p:cNvPicPr>
            <a:picLocks noChangeAspect="1"/>
          </p:cNvPicPr>
          <p:nvPr/>
        </p:nvPicPr>
        <p:blipFill>
          <a:blip r:embed="rId3"/>
          <a:stretch>
            <a:fillRect/>
          </a:stretch>
        </p:blipFill>
        <p:spPr>
          <a:xfrm>
            <a:off x="11506198" y="0"/>
            <a:ext cx="600159" cy="562053"/>
          </a:xfrm>
          <a:prstGeom prst="rect">
            <a:avLst/>
          </a:prstGeom>
        </p:spPr>
      </p:pic>
      <p:pic>
        <p:nvPicPr>
          <p:cNvPr id="24" name="Picture 23">
            <a:extLst>
              <a:ext uri="{FF2B5EF4-FFF2-40B4-BE49-F238E27FC236}">
                <a16:creationId xmlns:a16="http://schemas.microsoft.com/office/drawing/2014/main" id="{03F6C7F3-D042-4C08-83F7-9A72F23AF54A}"/>
              </a:ext>
            </a:extLst>
          </p:cNvPr>
          <p:cNvPicPr>
            <a:picLocks noChangeAspect="1"/>
          </p:cNvPicPr>
          <p:nvPr/>
        </p:nvPicPr>
        <p:blipFill>
          <a:blip r:embed="rId4"/>
          <a:stretch>
            <a:fillRect/>
          </a:stretch>
        </p:blipFill>
        <p:spPr>
          <a:xfrm>
            <a:off x="9114996" y="6486473"/>
            <a:ext cx="3077004" cy="371527"/>
          </a:xfrm>
          <a:prstGeom prst="rect">
            <a:avLst/>
          </a:prstGeom>
        </p:spPr>
      </p:pic>
      <p:sp>
        <p:nvSpPr>
          <p:cNvPr id="7" name="Rectangle 6">
            <a:extLst>
              <a:ext uri="{FF2B5EF4-FFF2-40B4-BE49-F238E27FC236}">
                <a16:creationId xmlns:a16="http://schemas.microsoft.com/office/drawing/2014/main" id="{29A65E9A-51D6-418D-B377-2AE436F4056F}"/>
              </a:ext>
            </a:extLst>
          </p:cNvPr>
          <p:cNvSpPr/>
          <p:nvPr/>
        </p:nvSpPr>
        <p:spPr>
          <a:xfrm>
            <a:off x="770682" y="1399605"/>
            <a:ext cx="1503945" cy="89404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Product</a:t>
            </a:r>
          </a:p>
        </p:txBody>
      </p:sp>
      <p:sp>
        <p:nvSpPr>
          <p:cNvPr id="8" name="Rectangle 7">
            <a:extLst>
              <a:ext uri="{FF2B5EF4-FFF2-40B4-BE49-F238E27FC236}">
                <a16:creationId xmlns:a16="http://schemas.microsoft.com/office/drawing/2014/main" id="{9B856192-C593-4163-A621-1392447C2A66}"/>
              </a:ext>
            </a:extLst>
          </p:cNvPr>
          <p:cNvSpPr/>
          <p:nvPr/>
        </p:nvSpPr>
        <p:spPr>
          <a:xfrm>
            <a:off x="770682" y="3429000"/>
            <a:ext cx="1503945" cy="89404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User</a:t>
            </a:r>
          </a:p>
        </p:txBody>
      </p:sp>
      <p:sp>
        <p:nvSpPr>
          <p:cNvPr id="9" name="Cylinder 8">
            <a:extLst>
              <a:ext uri="{FF2B5EF4-FFF2-40B4-BE49-F238E27FC236}">
                <a16:creationId xmlns:a16="http://schemas.microsoft.com/office/drawing/2014/main" id="{8393A35E-6C47-416D-9FC0-013C561F3542}"/>
              </a:ext>
            </a:extLst>
          </p:cNvPr>
          <p:cNvSpPr/>
          <p:nvPr/>
        </p:nvSpPr>
        <p:spPr>
          <a:xfrm>
            <a:off x="3284562" y="1297366"/>
            <a:ext cx="1241946" cy="1078173"/>
          </a:xfrm>
          <a:prstGeom prst="can">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DB Product</a:t>
            </a:r>
          </a:p>
        </p:txBody>
      </p:sp>
      <p:sp>
        <p:nvSpPr>
          <p:cNvPr id="10" name="Cylinder 9">
            <a:extLst>
              <a:ext uri="{FF2B5EF4-FFF2-40B4-BE49-F238E27FC236}">
                <a16:creationId xmlns:a16="http://schemas.microsoft.com/office/drawing/2014/main" id="{2F47F863-9542-487B-AD8C-2FB651169C7F}"/>
              </a:ext>
            </a:extLst>
          </p:cNvPr>
          <p:cNvSpPr/>
          <p:nvPr/>
        </p:nvSpPr>
        <p:spPr>
          <a:xfrm>
            <a:off x="3352801" y="3429000"/>
            <a:ext cx="1241946" cy="1078173"/>
          </a:xfrm>
          <a:prstGeom prst="can">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DB User</a:t>
            </a:r>
          </a:p>
        </p:txBody>
      </p:sp>
      <p:cxnSp>
        <p:nvCxnSpPr>
          <p:cNvPr id="11" name="Straight Arrow Connector 10">
            <a:extLst>
              <a:ext uri="{FF2B5EF4-FFF2-40B4-BE49-F238E27FC236}">
                <a16:creationId xmlns:a16="http://schemas.microsoft.com/office/drawing/2014/main" id="{779DA78D-475A-4821-A796-4490467E8829}"/>
              </a:ext>
            </a:extLst>
          </p:cNvPr>
          <p:cNvCxnSpPr>
            <a:stCxn id="7" idx="3"/>
            <a:endCxn id="9" idx="2"/>
          </p:cNvCxnSpPr>
          <p:nvPr/>
        </p:nvCxnSpPr>
        <p:spPr>
          <a:xfrm flipV="1">
            <a:off x="2274627" y="1836453"/>
            <a:ext cx="1009935" cy="101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A400C938-2AB7-4158-B688-5FCCA2E83329}"/>
              </a:ext>
            </a:extLst>
          </p:cNvPr>
          <p:cNvCxnSpPr/>
          <p:nvPr/>
        </p:nvCxnSpPr>
        <p:spPr>
          <a:xfrm flipV="1">
            <a:off x="2308746" y="3882951"/>
            <a:ext cx="1009935" cy="101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 name="Straight Arrow Connector 2">
            <a:extLst>
              <a:ext uri="{FF2B5EF4-FFF2-40B4-BE49-F238E27FC236}">
                <a16:creationId xmlns:a16="http://schemas.microsoft.com/office/drawing/2014/main" id="{50562F19-10F7-414C-902E-1C888230900B}"/>
              </a:ext>
            </a:extLst>
          </p:cNvPr>
          <p:cNvCxnSpPr>
            <a:stCxn id="8" idx="0"/>
            <a:endCxn id="7" idx="2"/>
          </p:cNvCxnSpPr>
          <p:nvPr/>
        </p:nvCxnSpPr>
        <p:spPr>
          <a:xfrm flipV="1">
            <a:off x="1522655" y="2293652"/>
            <a:ext cx="0" cy="11353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EFE24A97-2AFD-455B-B181-0C2D8940C1ED}"/>
              </a:ext>
            </a:extLst>
          </p:cNvPr>
          <p:cNvSpPr txBox="1"/>
          <p:nvPr/>
        </p:nvSpPr>
        <p:spPr>
          <a:xfrm>
            <a:off x="1646828" y="2717438"/>
            <a:ext cx="1869743" cy="369332"/>
          </a:xfrm>
          <a:prstGeom prst="rect">
            <a:avLst/>
          </a:prstGeom>
          <a:noFill/>
        </p:spPr>
        <p:txBody>
          <a:bodyPr wrap="square" rtlCol="0">
            <a:spAutoFit/>
          </a:bodyPr>
          <a:lstStyle/>
          <a:p>
            <a:r>
              <a:rPr lang="en-US" dirty="0" err="1"/>
              <a:t>RestFull</a:t>
            </a:r>
            <a:r>
              <a:rPr lang="en-US" dirty="0"/>
              <a:t> API</a:t>
            </a:r>
          </a:p>
        </p:txBody>
      </p:sp>
      <p:pic>
        <p:nvPicPr>
          <p:cNvPr id="15" name="Picture 14">
            <a:extLst>
              <a:ext uri="{FF2B5EF4-FFF2-40B4-BE49-F238E27FC236}">
                <a16:creationId xmlns:a16="http://schemas.microsoft.com/office/drawing/2014/main" id="{257284E1-D6A5-4835-B74E-2C7C4661CCC2}"/>
              </a:ext>
            </a:extLst>
          </p:cNvPr>
          <p:cNvPicPr>
            <a:picLocks noChangeAspect="1"/>
          </p:cNvPicPr>
          <p:nvPr/>
        </p:nvPicPr>
        <p:blipFill>
          <a:blip r:embed="rId5"/>
          <a:stretch>
            <a:fillRect/>
          </a:stretch>
        </p:blipFill>
        <p:spPr>
          <a:xfrm>
            <a:off x="368489" y="4946222"/>
            <a:ext cx="6096000" cy="1785556"/>
          </a:xfrm>
          <a:prstGeom prst="rect">
            <a:avLst/>
          </a:prstGeom>
        </p:spPr>
      </p:pic>
    </p:spTree>
    <p:extLst>
      <p:ext uri="{BB962C8B-B14F-4D97-AF65-F5344CB8AC3E}">
        <p14:creationId xmlns:p14="http://schemas.microsoft.com/office/powerpoint/2010/main" val="2733485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12463C4-BA19-481D-A68F-661A7D8938E5}"/>
              </a:ext>
            </a:extLst>
          </p:cNvPr>
          <p:cNvSpPr txBox="1"/>
          <p:nvPr/>
        </p:nvSpPr>
        <p:spPr>
          <a:xfrm>
            <a:off x="2037649" y="177332"/>
            <a:ext cx="8116701" cy="76944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4400" b="1" dirty="0">
                <a:solidFill>
                  <a:srgbClr val="42A1DC"/>
                </a:solidFill>
                <a:latin typeface="Ubuntu" panose="020B0504030602030204" pitchFamily="34" charset="0"/>
              </a:rPr>
              <a:t>Asynchronous</a:t>
            </a:r>
            <a:r>
              <a:rPr kumimoji="0" lang="pt-BR" sz="4400" b="1" i="0" u="none" strike="noStrike" kern="1200" cap="none" spc="0" normalizeH="0" baseline="0" noProof="0" dirty="0">
                <a:ln>
                  <a:noFill/>
                </a:ln>
                <a:solidFill>
                  <a:srgbClr val="42A1DC"/>
                </a:solidFill>
                <a:effectLst/>
                <a:uLnTx/>
                <a:uFillTx/>
                <a:latin typeface="Ubuntu" panose="020B0504030602030204" pitchFamily="34" charset="0"/>
                <a:ea typeface="+mn-ea"/>
                <a:cs typeface="+mn-cs"/>
              </a:rPr>
              <a:t> Comunication</a:t>
            </a:r>
            <a:endParaRPr kumimoji="0" lang="pt-BR" sz="2000" b="1" i="0" u="none" strike="noStrike" kern="1200" cap="none" spc="0" normalizeH="0" baseline="0" noProof="0" dirty="0">
              <a:ln>
                <a:noFill/>
              </a:ln>
              <a:solidFill>
                <a:srgbClr val="2B0A3D"/>
              </a:solidFill>
              <a:effectLst/>
              <a:uLnTx/>
              <a:uFillTx/>
              <a:latin typeface="Ubuntu" panose="020B0504030602030204" pitchFamily="34" charset="0"/>
              <a:ea typeface="+mn-ea"/>
              <a:cs typeface="+mn-cs"/>
            </a:endParaRPr>
          </a:p>
        </p:txBody>
      </p:sp>
      <p:pic>
        <p:nvPicPr>
          <p:cNvPr id="19" name="Picture 18">
            <a:extLst>
              <a:ext uri="{FF2B5EF4-FFF2-40B4-BE49-F238E27FC236}">
                <a16:creationId xmlns:a16="http://schemas.microsoft.com/office/drawing/2014/main" id="{1266CA7D-8DFE-4731-92B9-385474AFA929}"/>
              </a:ext>
            </a:extLst>
          </p:cNvPr>
          <p:cNvPicPr>
            <a:picLocks noChangeAspect="1"/>
          </p:cNvPicPr>
          <p:nvPr/>
        </p:nvPicPr>
        <p:blipFill>
          <a:blip r:embed="rId3"/>
          <a:stretch>
            <a:fillRect/>
          </a:stretch>
        </p:blipFill>
        <p:spPr>
          <a:xfrm>
            <a:off x="11506198" y="0"/>
            <a:ext cx="600159" cy="562053"/>
          </a:xfrm>
          <a:prstGeom prst="rect">
            <a:avLst/>
          </a:prstGeom>
        </p:spPr>
      </p:pic>
      <p:pic>
        <p:nvPicPr>
          <p:cNvPr id="24" name="Picture 23">
            <a:extLst>
              <a:ext uri="{FF2B5EF4-FFF2-40B4-BE49-F238E27FC236}">
                <a16:creationId xmlns:a16="http://schemas.microsoft.com/office/drawing/2014/main" id="{03F6C7F3-D042-4C08-83F7-9A72F23AF54A}"/>
              </a:ext>
            </a:extLst>
          </p:cNvPr>
          <p:cNvPicPr>
            <a:picLocks noChangeAspect="1"/>
          </p:cNvPicPr>
          <p:nvPr/>
        </p:nvPicPr>
        <p:blipFill>
          <a:blip r:embed="rId4"/>
          <a:stretch>
            <a:fillRect/>
          </a:stretch>
        </p:blipFill>
        <p:spPr>
          <a:xfrm>
            <a:off x="9114996" y="6486473"/>
            <a:ext cx="3077004" cy="371527"/>
          </a:xfrm>
          <a:prstGeom prst="rect">
            <a:avLst/>
          </a:prstGeom>
        </p:spPr>
      </p:pic>
      <p:pic>
        <p:nvPicPr>
          <p:cNvPr id="6" name="Picture 5">
            <a:extLst>
              <a:ext uri="{FF2B5EF4-FFF2-40B4-BE49-F238E27FC236}">
                <a16:creationId xmlns:a16="http://schemas.microsoft.com/office/drawing/2014/main" id="{AE2D60A6-C753-45FC-BF87-CE674B6CB81D}"/>
              </a:ext>
            </a:extLst>
          </p:cNvPr>
          <p:cNvPicPr>
            <a:picLocks noChangeAspect="1"/>
          </p:cNvPicPr>
          <p:nvPr/>
        </p:nvPicPr>
        <p:blipFill>
          <a:blip r:embed="rId5"/>
          <a:stretch>
            <a:fillRect/>
          </a:stretch>
        </p:blipFill>
        <p:spPr>
          <a:xfrm>
            <a:off x="265886" y="1536091"/>
            <a:ext cx="11660227" cy="4236913"/>
          </a:xfrm>
          <a:prstGeom prst="rect">
            <a:avLst/>
          </a:prstGeom>
        </p:spPr>
      </p:pic>
      <p:sp>
        <p:nvSpPr>
          <p:cNvPr id="22" name="TextBox 21">
            <a:extLst>
              <a:ext uri="{FF2B5EF4-FFF2-40B4-BE49-F238E27FC236}">
                <a16:creationId xmlns:a16="http://schemas.microsoft.com/office/drawing/2014/main" id="{208DC2A7-C4EB-4EED-8206-434C17567445}"/>
              </a:ext>
            </a:extLst>
          </p:cNvPr>
          <p:cNvSpPr txBox="1"/>
          <p:nvPr/>
        </p:nvSpPr>
        <p:spPr>
          <a:xfrm>
            <a:off x="3739487" y="1711729"/>
            <a:ext cx="2467799" cy="369332"/>
          </a:xfrm>
          <a:prstGeom prst="rect">
            <a:avLst/>
          </a:prstGeom>
          <a:noFill/>
        </p:spPr>
        <p:txBody>
          <a:bodyPr wrap="square" rtlCol="0">
            <a:spAutoFit/>
          </a:bodyPr>
          <a:lstStyle/>
          <a:p>
            <a:r>
              <a:rPr lang="en-US" dirty="0"/>
              <a:t>Notification Service</a:t>
            </a:r>
          </a:p>
        </p:txBody>
      </p:sp>
      <p:sp>
        <p:nvSpPr>
          <p:cNvPr id="25" name="TextBox 24">
            <a:extLst>
              <a:ext uri="{FF2B5EF4-FFF2-40B4-BE49-F238E27FC236}">
                <a16:creationId xmlns:a16="http://schemas.microsoft.com/office/drawing/2014/main" id="{B45E9EA8-FFB8-4181-895B-FD9E12A344DD}"/>
              </a:ext>
            </a:extLst>
          </p:cNvPr>
          <p:cNvSpPr txBox="1"/>
          <p:nvPr/>
        </p:nvSpPr>
        <p:spPr>
          <a:xfrm>
            <a:off x="845990" y="1736145"/>
            <a:ext cx="1651379" cy="369332"/>
          </a:xfrm>
          <a:prstGeom prst="rect">
            <a:avLst/>
          </a:prstGeom>
          <a:noFill/>
        </p:spPr>
        <p:txBody>
          <a:bodyPr wrap="square" rtlCol="0">
            <a:spAutoFit/>
          </a:bodyPr>
          <a:lstStyle/>
          <a:p>
            <a:r>
              <a:rPr lang="en-US" dirty="0"/>
              <a:t>Order Service</a:t>
            </a:r>
          </a:p>
        </p:txBody>
      </p:sp>
      <p:sp>
        <p:nvSpPr>
          <p:cNvPr id="23" name="TextBox 22">
            <a:extLst>
              <a:ext uri="{FF2B5EF4-FFF2-40B4-BE49-F238E27FC236}">
                <a16:creationId xmlns:a16="http://schemas.microsoft.com/office/drawing/2014/main" id="{42044FBA-B6A1-413A-BDEC-3CE1AAD8D29A}"/>
              </a:ext>
            </a:extLst>
          </p:cNvPr>
          <p:cNvSpPr txBox="1"/>
          <p:nvPr/>
        </p:nvSpPr>
        <p:spPr>
          <a:xfrm>
            <a:off x="3628200" y="5683872"/>
            <a:ext cx="2467799" cy="369332"/>
          </a:xfrm>
          <a:prstGeom prst="rect">
            <a:avLst/>
          </a:prstGeom>
          <a:noFill/>
        </p:spPr>
        <p:txBody>
          <a:bodyPr wrap="square" rtlCol="0">
            <a:spAutoFit/>
          </a:bodyPr>
          <a:lstStyle/>
          <a:p>
            <a:r>
              <a:rPr lang="en-US" dirty="0" err="1"/>
              <a:t>RabitMq</a:t>
            </a:r>
            <a:r>
              <a:rPr lang="en-US" dirty="0"/>
              <a:t>, Kafka</a:t>
            </a:r>
          </a:p>
        </p:txBody>
      </p:sp>
    </p:spTree>
    <p:extLst>
      <p:ext uri="{BB962C8B-B14F-4D97-AF65-F5344CB8AC3E}">
        <p14:creationId xmlns:p14="http://schemas.microsoft.com/office/powerpoint/2010/main" val="3312071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12463C4-BA19-481D-A68F-661A7D8938E5}"/>
              </a:ext>
            </a:extLst>
          </p:cNvPr>
          <p:cNvSpPr txBox="1"/>
          <p:nvPr/>
        </p:nvSpPr>
        <p:spPr>
          <a:xfrm>
            <a:off x="2037649" y="177332"/>
            <a:ext cx="8116701" cy="76944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4400" b="1" i="0" u="none" strike="noStrike" kern="1200" cap="none" spc="0" normalizeH="0" baseline="0" noProof="0" dirty="0">
                <a:ln>
                  <a:noFill/>
                </a:ln>
                <a:solidFill>
                  <a:srgbClr val="42A1DC"/>
                </a:solidFill>
                <a:effectLst/>
                <a:uLnTx/>
                <a:uFillTx/>
                <a:latin typeface="Ubuntu" panose="020B0504030602030204" pitchFamily="34" charset="0"/>
                <a:ea typeface="+mn-ea"/>
                <a:cs typeface="+mn-cs"/>
              </a:rPr>
              <a:t>Service Discovery</a:t>
            </a:r>
            <a:endParaRPr kumimoji="0" lang="pt-BR" sz="2000" b="1" i="0" u="none" strike="noStrike" kern="1200" cap="none" spc="0" normalizeH="0" baseline="0" noProof="0" dirty="0">
              <a:ln>
                <a:noFill/>
              </a:ln>
              <a:solidFill>
                <a:srgbClr val="2B0A3D"/>
              </a:solidFill>
              <a:effectLst/>
              <a:uLnTx/>
              <a:uFillTx/>
              <a:latin typeface="Ubuntu" panose="020B0504030602030204" pitchFamily="34" charset="0"/>
              <a:ea typeface="+mn-ea"/>
              <a:cs typeface="+mn-cs"/>
            </a:endParaRPr>
          </a:p>
        </p:txBody>
      </p:sp>
      <p:pic>
        <p:nvPicPr>
          <p:cNvPr id="19" name="Picture 18">
            <a:extLst>
              <a:ext uri="{FF2B5EF4-FFF2-40B4-BE49-F238E27FC236}">
                <a16:creationId xmlns:a16="http://schemas.microsoft.com/office/drawing/2014/main" id="{1266CA7D-8DFE-4731-92B9-385474AFA929}"/>
              </a:ext>
            </a:extLst>
          </p:cNvPr>
          <p:cNvPicPr>
            <a:picLocks noChangeAspect="1"/>
          </p:cNvPicPr>
          <p:nvPr/>
        </p:nvPicPr>
        <p:blipFill>
          <a:blip r:embed="rId3"/>
          <a:stretch>
            <a:fillRect/>
          </a:stretch>
        </p:blipFill>
        <p:spPr>
          <a:xfrm>
            <a:off x="11506198" y="0"/>
            <a:ext cx="600159" cy="562053"/>
          </a:xfrm>
          <a:prstGeom prst="rect">
            <a:avLst/>
          </a:prstGeom>
        </p:spPr>
      </p:pic>
      <p:pic>
        <p:nvPicPr>
          <p:cNvPr id="24" name="Picture 23">
            <a:extLst>
              <a:ext uri="{FF2B5EF4-FFF2-40B4-BE49-F238E27FC236}">
                <a16:creationId xmlns:a16="http://schemas.microsoft.com/office/drawing/2014/main" id="{03F6C7F3-D042-4C08-83F7-9A72F23AF54A}"/>
              </a:ext>
            </a:extLst>
          </p:cNvPr>
          <p:cNvPicPr>
            <a:picLocks noChangeAspect="1"/>
          </p:cNvPicPr>
          <p:nvPr/>
        </p:nvPicPr>
        <p:blipFill>
          <a:blip r:embed="rId4"/>
          <a:stretch>
            <a:fillRect/>
          </a:stretch>
        </p:blipFill>
        <p:spPr>
          <a:xfrm>
            <a:off x="9114996" y="6486473"/>
            <a:ext cx="3077004" cy="371527"/>
          </a:xfrm>
          <a:prstGeom prst="rect">
            <a:avLst/>
          </a:prstGeom>
        </p:spPr>
      </p:pic>
      <p:pic>
        <p:nvPicPr>
          <p:cNvPr id="2052" name="Picture 4" descr="Service Registry Pattern. In this article, we are going to talk… | by  Mehmet Ozkaya | Design Microservices Architecture with Patterns &amp;  Principles | Medium">
            <a:extLst>
              <a:ext uri="{FF2B5EF4-FFF2-40B4-BE49-F238E27FC236}">
                <a16:creationId xmlns:a16="http://schemas.microsoft.com/office/drawing/2014/main" id="{D949E4CC-2609-4DFC-B7D5-7312940FB07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23999" y="1032343"/>
            <a:ext cx="9144000" cy="5648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3748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12463C4-BA19-481D-A68F-661A7D8938E5}"/>
              </a:ext>
            </a:extLst>
          </p:cNvPr>
          <p:cNvSpPr txBox="1"/>
          <p:nvPr/>
        </p:nvSpPr>
        <p:spPr>
          <a:xfrm>
            <a:off x="2037649" y="177332"/>
            <a:ext cx="8116701" cy="76944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4400" b="1" i="0" u="none" strike="noStrike" kern="1200" cap="none" spc="0" normalizeH="0" baseline="0" noProof="0" dirty="0">
                <a:ln>
                  <a:noFill/>
                </a:ln>
                <a:solidFill>
                  <a:srgbClr val="42A1DC"/>
                </a:solidFill>
                <a:effectLst/>
                <a:uLnTx/>
                <a:uFillTx/>
                <a:latin typeface="Ubuntu" panose="020B0504030602030204" pitchFamily="34" charset="0"/>
                <a:ea typeface="+mn-ea"/>
                <a:cs typeface="+mn-cs"/>
              </a:rPr>
              <a:t>Securing Microservice</a:t>
            </a:r>
            <a:endParaRPr kumimoji="0" lang="pt-BR" sz="2000" b="1" i="0" u="none" strike="noStrike" kern="1200" cap="none" spc="0" normalizeH="0" baseline="0" noProof="0" dirty="0">
              <a:ln>
                <a:noFill/>
              </a:ln>
              <a:solidFill>
                <a:srgbClr val="2B0A3D"/>
              </a:solidFill>
              <a:effectLst/>
              <a:uLnTx/>
              <a:uFillTx/>
              <a:latin typeface="Ubuntu" panose="020B0504030602030204" pitchFamily="34" charset="0"/>
              <a:ea typeface="+mn-ea"/>
              <a:cs typeface="+mn-cs"/>
            </a:endParaRPr>
          </a:p>
        </p:txBody>
      </p:sp>
      <p:pic>
        <p:nvPicPr>
          <p:cNvPr id="19" name="Picture 18">
            <a:extLst>
              <a:ext uri="{FF2B5EF4-FFF2-40B4-BE49-F238E27FC236}">
                <a16:creationId xmlns:a16="http://schemas.microsoft.com/office/drawing/2014/main" id="{1266CA7D-8DFE-4731-92B9-385474AFA929}"/>
              </a:ext>
            </a:extLst>
          </p:cNvPr>
          <p:cNvPicPr>
            <a:picLocks noChangeAspect="1"/>
          </p:cNvPicPr>
          <p:nvPr/>
        </p:nvPicPr>
        <p:blipFill>
          <a:blip r:embed="rId3"/>
          <a:stretch>
            <a:fillRect/>
          </a:stretch>
        </p:blipFill>
        <p:spPr>
          <a:xfrm>
            <a:off x="11506198" y="0"/>
            <a:ext cx="600159" cy="562053"/>
          </a:xfrm>
          <a:prstGeom prst="rect">
            <a:avLst/>
          </a:prstGeom>
        </p:spPr>
      </p:pic>
      <p:pic>
        <p:nvPicPr>
          <p:cNvPr id="24" name="Picture 23">
            <a:extLst>
              <a:ext uri="{FF2B5EF4-FFF2-40B4-BE49-F238E27FC236}">
                <a16:creationId xmlns:a16="http://schemas.microsoft.com/office/drawing/2014/main" id="{03F6C7F3-D042-4C08-83F7-9A72F23AF54A}"/>
              </a:ext>
            </a:extLst>
          </p:cNvPr>
          <p:cNvPicPr>
            <a:picLocks noChangeAspect="1"/>
          </p:cNvPicPr>
          <p:nvPr/>
        </p:nvPicPr>
        <p:blipFill>
          <a:blip r:embed="rId4"/>
          <a:stretch>
            <a:fillRect/>
          </a:stretch>
        </p:blipFill>
        <p:spPr>
          <a:xfrm>
            <a:off x="9114996" y="6486473"/>
            <a:ext cx="3077004" cy="371527"/>
          </a:xfrm>
          <a:prstGeom prst="rect">
            <a:avLst/>
          </a:prstGeom>
        </p:spPr>
      </p:pic>
      <p:sp>
        <p:nvSpPr>
          <p:cNvPr id="2" name="TextBox 1">
            <a:extLst>
              <a:ext uri="{FF2B5EF4-FFF2-40B4-BE49-F238E27FC236}">
                <a16:creationId xmlns:a16="http://schemas.microsoft.com/office/drawing/2014/main" id="{B6CD1CFC-034A-40D8-B9AE-80032CA5DCD5}"/>
              </a:ext>
            </a:extLst>
          </p:cNvPr>
          <p:cNvSpPr txBox="1"/>
          <p:nvPr/>
        </p:nvSpPr>
        <p:spPr>
          <a:xfrm>
            <a:off x="545910" y="1719618"/>
            <a:ext cx="10960288" cy="1815882"/>
          </a:xfrm>
          <a:prstGeom prst="rect">
            <a:avLst/>
          </a:prstGeom>
          <a:noFill/>
        </p:spPr>
        <p:txBody>
          <a:bodyPr wrap="square" rtlCol="0">
            <a:spAutoFit/>
          </a:bodyPr>
          <a:lstStyle/>
          <a:p>
            <a:pPr marL="285750" indent="-285750">
              <a:buFontTx/>
              <a:buChar char="-"/>
            </a:pPr>
            <a:r>
              <a:rPr lang="en-US" sz="2800" dirty="0" err="1"/>
              <a:t>Mã</a:t>
            </a:r>
            <a:r>
              <a:rPr lang="en-US" sz="2800" dirty="0"/>
              <a:t> </a:t>
            </a:r>
            <a:r>
              <a:rPr lang="en-US" sz="2800" dirty="0" err="1"/>
              <a:t>hóa</a:t>
            </a:r>
            <a:r>
              <a:rPr lang="en-US" sz="2800" dirty="0"/>
              <a:t> </a:t>
            </a:r>
            <a:r>
              <a:rPr lang="en-US" sz="2800" dirty="0" err="1"/>
              <a:t>dữ</a:t>
            </a:r>
            <a:r>
              <a:rPr lang="en-US" sz="2800" dirty="0"/>
              <a:t> </a:t>
            </a:r>
            <a:r>
              <a:rPr lang="en-US" sz="2800" dirty="0" err="1"/>
              <a:t>liệu</a:t>
            </a:r>
            <a:r>
              <a:rPr lang="en-US" sz="2800" dirty="0"/>
              <a:t> </a:t>
            </a:r>
            <a:r>
              <a:rPr lang="en-US" sz="2800" dirty="0" err="1"/>
              <a:t>bằng</a:t>
            </a:r>
            <a:r>
              <a:rPr lang="en-US" sz="2800" dirty="0"/>
              <a:t> Giao </a:t>
            </a:r>
            <a:r>
              <a:rPr lang="en-US" sz="2800" dirty="0" err="1"/>
              <a:t>thức</a:t>
            </a:r>
            <a:r>
              <a:rPr lang="en-US" sz="2800" dirty="0"/>
              <a:t> TLS protocol (Transport Layer Security)</a:t>
            </a:r>
          </a:p>
          <a:p>
            <a:pPr marL="285750" indent="-285750">
              <a:buFontTx/>
              <a:buChar char="-"/>
            </a:pPr>
            <a:r>
              <a:rPr lang="en-US" sz="2800" dirty="0"/>
              <a:t>Authentication</a:t>
            </a:r>
          </a:p>
          <a:p>
            <a:pPr marL="285750" indent="-285750">
              <a:buFontTx/>
              <a:buChar char="-"/>
            </a:pPr>
            <a:r>
              <a:rPr lang="en-US" sz="2800" dirty="0"/>
              <a:t>Authorization</a:t>
            </a:r>
          </a:p>
          <a:p>
            <a:pPr marL="285750" indent="-285750">
              <a:buFontTx/>
              <a:buChar char="-"/>
            </a:pPr>
            <a:endParaRPr lang="en-US" sz="2800" dirty="0"/>
          </a:p>
        </p:txBody>
      </p:sp>
      <p:pic>
        <p:nvPicPr>
          <p:cNvPr id="4" name="Picture 3">
            <a:extLst>
              <a:ext uri="{FF2B5EF4-FFF2-40B4-BE49-F238E27FC236}">
                <a16:creationId xmlns:a16="http://schemas.microsoft.com/office/drawing/2014/main" id="{970032BE-091A-49E7-BA4F-4538E7AA9E4B}"/>
              </a:ext>
            </a:extLst>
          </p:cNvPr>
          <p:cNvPicPr>
            <a:picLocks noChangeAspect="1"/>
          </p:cNvPicPr>
          <p:nvPr/>
        </p:nvPicPr>
        <p:blipFill>
          <a:blip r:embed="rId5"/>
          <a:stretch>
            <a:fillRect/>
          </a:stretch>
        </p:blipFill>
        <p:spPr>
          <a:xfrm>
            <a:off x="341455" y="3228226"/>
            <a:ext cx="9948957" cy="3565522"/>
          </a:xfrm>
          <a:prstGeom prst="rect">
            <a:avLst/>
          </a:prstGeom>
        </p:spPr>
      </p:pic>
    </p:spTree>
    <p:extLst>
      <p:ext uri="{BB962C8B-B14F-4D97-AF65-F5344CB8AC3E}">
        <p14:creationId xmlns:p14="http://schemas.microsoft.com/office/powerpoint/2010/main" val="926683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12463C4-BA19-481D-A68F-661A7D8938E5}"/>
              </a:ext>
            </a:extLst>
          </p:cNvPr>
          <p:cNvSpPr txBox="1"/>
          <p:nvPr/>
        </p:nvSpPr>
        <p:spPr>
          <a:xfrm>
            <a:off x="2037649" y="177332"/>
            <a:ext cx="8116701" cy="76944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4400" b="1" i="0" u="none" strike="noStrike" kern="1200" cap="none" spc="0" normalizeH="0" baseline="0" noProof="0" dirty="0">
                <a:ln>
                  <a:noFill/>
                </a:ln>
                <a:solidFill>
                  <a:srgbClr val="42A1DC"/>
                </a:solidFill>
                <a:effectLst/>
                <a:uLnTx/>
                <a:uFillTx/>
                <a:latin typeface="Ubuntu" panose="020B0504030602030204" pitchFamily="34" charset="0"/>
                <a:ea typeface="+mn-ea"/>
                <a:cs typeface="+mn-cs"/>
              </a:rPr>
              <a:t>Securing Microservice</a:t>
            </a:r>
            <a:endParaRPr kumimoji="0" lang="pt-BR" sz="2000" b="1" i="0" u="none" strike="noStrike" kern="1200" cap="none" spc="0" normalizeH="0" baseline="0" noProof="0" dirty="0">
              <a:ln>
                <a:noFill/>
              </a:ln>
              <a:solidFill>
                <a:srgbClr val="2B0A3D"/>
              </a:solidFill>
              <a:effectLst/>
              <a:uLnTx/>
              <a:uFillTx/>
              <a:latin typeface="Ubuntu" panose="020B0504030602030204" pitchFamily="34" charset="0"/>
              <a:ea typeface="+mn-ea"/>
              <a:cs typeface="+mn-cs"/>
            </a:endParaRPr>
          </a:p>
        </p:txBody>
      </p:sp>
      <p:pic>
        <p:nvPicPr>
          <p:cNvPr id="19" name="Picture 18">
            <a:extLst>
              <a:ext uri="{FF2B5EF4-FFF2-40B4-BE49-F238E27FC236}">
                <a16:creationId xmlns:a16="http://schemas.microsoft.com/office/drawing/2014/main" id="{1266CA7D-8DFE-4731-92B9-385474AFA929}"/>
              </a:ext>
            </a:extLst>
          </p:cNvPr>
          <p:cNvPicPr>
            <a:picLocks noChangeAspect="1"/>
          </p:cNvPicPr>
          <p:nvPr/>
        </p:nvPicPr>
        <p:blipFill>
          <a:blip r:embed="rId3"/>
          <a:stretch>
            <a:fillRect/>
          </a:stretch>
        </p:blipFill>
        <p:spPr>
          <a:xfrm>
            <a:off x="11506198" y="0"/>
            <a:ext cx="600159" cy="562053"/>
          </a:xfrm>
          <a:prstGeom prst="rect">
            <a:avLst/>
          </a:prstGeom>
        </p:spPr>
      </p:pic>
      <p:pic>
        <p:nvPicPr>
          <p:cNvPr id="24" name="Picture 23">
            <a:extLst>
              <a:ext uri="{FF2B5EF4-FFF2-40B4-BE49-F238E27FC236}">
                <a16:creationId xmlns:a16="http://schemas.microsoft.com/office/drawing/2014/main" id="{03F6C7F3-D042-4C08-83F7-9A72F23AF54A}"/>
              </a:ext>
            </a:extLst>
          </p:cNvPr>
          <p:cNvPicPr>
            <a:picLocks noChangeAspect="1"/>
          </p:cNvPicPr>
          <p:nvPr/>
        </p:nvPicPr>
        <p:blipFill>
          <a:blip r:embed="rId4"/>
          <a:stretch>
            <a:fillRect/>
          </a:stretch>
        </p:blipFill>
        <p:spPr>
          <a:xfrm>
            <a:off x="9114996" y="6486473"/>
            <a:ext cx="3077004" cy="371527"/>
          </a:xfrm>
          <a:prstGeom prst="rect">
            <a:avLst/>
          </a:prstGeom>
        </p:spPr>
      </p:pic>
      <p:pic>
        <p:nvPicPr>
          <p:cNvPr id="6" name="Picture 5">
            <a:extLst>
              <a:ext uri="{FF2B5EF4-FFF2-40B4-BE49-F238E27FC236}">
                <a16:creationId xmlns:a16="http://schemas.microsoft.com/office/drawing/2014/main" id="{FA15F47D-C6F2-4771-8ABC-D430E0EC5278}"/>
              </a:ext>
            </a:extLst>
          </p:cNvPr>
          <p:cNvPicPr>
            <a:picLocks noChangeAspect="1"/>
          </p:cNvPicPr>
          <p:nvPr/>
        </p:nvPicPr>
        <p:blipFill>
          <a:blip r:embed="rId5"/>
          <a:stretch>
            <a:fillRect/>
          </a:stretch>
        </p:blipFill>
        <p:spPr>
          <a:xfrm>
            <a:off x="1495894" y="1476439"/>
            <a:ext cx="8658456" cy="5010034"/>
          </a:xfrm>
          <a:prstGeom prst="rect">
            <a:avLst/>
          </a:prstGeom>
        </p:spPr>
      </p:pic>
    </p:spTree>
    <p:extLst>
      <p:ext uri="{BB962C8B-B14F-4D97-AF65-F5344CB8AC3E}">
        <p14:creationId xmlns:p14="http://schemas.microsoft.com/office/powerpoint/2010/main" val="184707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12463C4-BA19-481D-A68F-661A7D8938E5}"/>
              </a:ext>
            </a:extLst>
          </p:cNvPr>
          <p:cNvSpPr txBox="1"/>
          <p:nvPr/>
        </p:nvSpPr>
        <p:spPr>
          <a:xfrm>
            <a:off x="1563673" y="177332"/>
            <a:ext cx="9089825" cy="76944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4400" b="1" dirty="0">
                <a:solidFill>
                  <a:srgbClr val="42A1DC"/>
                </a:solidFill>
                <a:latin typeface="Ubuntu" panose="020B0504030602030204" pitchFamily="34" charset="0"/>
              </a:rPr>
              <a:t>Spring cloud with Microservice</a:t>
            </a:r>
            <a:endParaRPr kumimoji="0" lang="pt-BR" sz="2000" b="1" i="0" u="none" strike="noStrike" kern="1200" cap="none" spc="0" normalizeH="0" baseline="0" noProof="0" dirty="0">
              <a:ln>
                <a:noFill/>
              </a:ln>
              <a:solidFill>
                <a:srgbClr val="2B0A3D"/>
              </a:solidFill>
              <a:effectLst/>
              <a:uLnTx/>
              <a:uFillTx/>
              <a:latin typeface="Ubuntu" panose="020B0504030602030204" pitchFamily="34" charset="0"/>
              <a:ea typeface="+mn-ea"/>
              <a:cs typeface="+mn-cs"/>
            </a:endParaRPr>
          </a:p>
        </p:txBody>
      </p:sp>
      <p:pic>
        <p:nvPicPr>
          <p:cNvPr id="19" name="Picture 18">
            <a:extLst>
              <a:ext uri="{FF2B5EF4-FFF2-40B4-BE49-F238E27FC236}">
                <a16:creationId xmlns:a16="http://schemas.microsoft.com/office/drawing/2014/main" id="{1266CA7D-8DFE-4731-92B9-385474AFA929}"/>
              </a:ext>
            </a:extLst>
          </p:cNvPr>
          <p:cNvPicPr>
            <a:picLocks noChangeAspect="1"/>
          </p:cNvPicPr>
          <p:nvPr/>
        </p:nvPicPr>
        <p:blipFill>
          <a:blip r:embed="rId3"/>
          <a:stretch>
            <a:fillRect/>
          </a:stretch>
        </p:blipFill>
        <p:spPr>
          <a:xfrm>
            <a:off x="11506198" y="0"/>
            <a:ext cx="600159" cy="562053"/>
          </a:xfrm>
          <a:prstGeom prst="rect">
            <a:avLst/>
          </a:prstGeom>
        </p:spPr>
      </p:pic>
      <p:pic>
        <p:nvPicPr>
          <p:cNvPr id="24" name="Picture 23">
            <a:extLst>
              <a:ext uri="{FF2B5EF4-FFF2-40B4-BE49-F238E27FC236}">
                <a16:creationId xmlns:a16="http://schemas.microsoft.com/office/drawing/2014/main" id="{03F6C7F3-D042-4C08-83F7-9A72F23AF54A}"/>
              </a:ext>
            </a:extLst>
          </p:cNvPr>
          <p:cNvPicPr>
            <a:picLocks noChangeAspect="1"/>
          </p:cNvPicPr>
          <p:nvPr/>
        </p:nvPicPr>
        <p:blipFill>
          <a:blip r:embed="rId4"/>
          <a:stretch>
            <a:fillRect/>
          </a:stretch>
        </p:blipFill>
        <p:spPr>
          <a:xfrm>
            <a:off x="9114996" y="6486473"/>
            <a:ext cx="3077004" cy="371527"/>
          </a:xfrm>
          <a:prstGeom prst="rect">
            <a:avLst/>
          </a:prstGeom>
        </p:spPr>
      </p:pic>
      <p:sp>
        <p:nvSpPr>
          <p:cNvPr id="7" name="Rectangle 6">
            <a:extLst>
              <a:ext uri="{FF2B5EF4-FFF2-40B4-BE49-F238E27FC236}">
                <a16:creationId xmlns:a16="http://schemas.microsoft.com/office/drawing/2014/main" id="{B6E9FF14-3FAA-4887-9B52-5DF9DB2816E8}"/>
              </a:ext>
            </a:extLst>
          </p:cNvPr>
          <p:cNvSpPr/>
          <p:nvPr/>
        </p:nvSpPr>
        <p:spPr>
          <a:xfrm>
            <a:off x="1172431" y="1513684"/>
            <a:ext cx="6533294" cy="3785652"/>
          </a:xfrm>
          <a:prstGeom prst="rect">
            <a:avLst/>
          </a:prstGeom>
          <a:noFill/>
        </p:spPr>
        <p:txBody>
          <a:bodyPr wrap="square" anchor="t">
            <a:spAutoFit/>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fr-FR" sz="1600" b="1" i="0" u="none" strike="noStrike" kern="1200" cap="none" spc="0" normalizeH="0" baseline="0" noProof="0" dirty="0">
                <a:ln>
                  <a:noFill/>
                </a:ln>
                <a:solidFill>
                  <a:srgbClr val="2B0A3D"/>
                </a:solidFill>
                <a:effectLst/>
                <a:uLnTx/>
                <a:uFillTx/>
                <a:latin typeface="Ubuntu Medium" pitchFamily="34" charset="0"/>
                <a:ea typeface="+mn-ea"/>
                <a:cs typeface="+mn-cs"/>
              </a:rPr>
              <a:t>Service</a:t>
            </a:r>
            <a:r>
              <a:rPr kumimoji="0" lang="fr-FR" sz="1600" b="1" i="0" u="none" strike="noStrike" kern="1200" cap="none" spc="0" normalizeH="0" noProof="0" dirty="0">
                <a:ln>
                  <a:noFill/>
                </a:ln>
                <a:solidFill>
                  <a:srgbClr val="2B0A3D"/>
                </a:solidFill>
                <a:effectLst/>
                <a:uLnTx/>
                <a:uFillTx/>
                <a:latin typeface="Ubuntu Medium" pitchFamily="34" charset="0"/>
                <a:ea typeface="+mn-ea"/>
                <a:cs typeface="+mn-cs"/>
              </a:rPr>
              <a:t> </a:t>
            </a:r>
            <a:r>
              <a:rPr kumimoji="0" lang="fr-FR" sz="1600" b="1" i="0" u="none" strike="noStrike" kern="1200" cap="none" spc="0" normalizeH="0" noProof="0" dirty="0" err="1">
                <a:ln>
                  <a:noFill/>
                </a:ln>
                <a:solidFill>
                  <a:srgbClr val="2B0A3D"/>
                </a:solidFill>
                <a:effectLst/>
                <a:uLnTx/>
                <a:uFillTx/>
                <a:latin typeface="Ubuntu Medium" pitchFamily="34" charset="0"/>
                <a:ea typeface="+mn-ea"/>
                <a:cs typeface="+mn-cs"/>
              </a:rPr>
              <a:t>discovery</a:t>
            </a:r>
            <a:endParaRPr kumimoji="0" lang="fr-FR" sz="1600" b="1" i="0" u="none" strike="noStrike" kern="1200" cap="none" spc="0" normalizeH="0" noProof="0" dirty="0">
              <a:ln>
                <a:noFill/>
              </a:ln>
              <a:solidFill>
                <a:srgbClr val="2B0A3D"/>
              </a:solidFill>
              <a:effectLst/>
              <a:uLnTx/>
              <a:uFillTx/>
              <a:latin typeface="Ubuntu Medium" pitchFamily="34" charset="0"/>
              <a:ea typeface="+mn-ea"/>
              <a:cs typeface="+mn-cs"/>
            </a:endParaRPr>
          </a:p>
          <a:p>
            <a:pPr marL="457200" marR="0" lvl="1" indent="0" algn="l" defTabSz="914400" rtl="0" eaLnBrk="1" fontAlgn="auto" latinLnBrk="0" hangingPunct="1">
              <a:lnSpc>
                <a:spcPct val="100000"/>
              </a:lnSpc>
              <a:spcBef>
                <a:spcPts val="0"/>
              </a:spcBef>
              <a:spcAft>
                <a:spcPts val="0"/>
              </a:spcAft>
              <a:buClrTx/>
              <a:buSzTx/>
              <a:buFontTx/>
              <a:buNone/>
              <a:tabLst/>
              <a:defRPr/>
            </a:pPr>
            <a:endParaRPr kumimoji="0" lang="fr-FR" sz="1600" b="1" i="0" u="none" strike="noStrike" kern="1200" cap="none" spc="0" normalizeH="0" baseline="0" noProof="0" dirty="0">
              <a:ln>
                <a:noFill/>
              </a:ln>
              <a:solidFill>
                <a:srgbClr val="2B0A3D"/>
              </a:solidFill>
              <a:effectLst/>
              <a:uLnTx/>
              <a:uFillTx/>
              <a:latin typeface="Ubuntu Medium" pitchFamily="34" charset="0"/>
              <a:ea typeface="+mn-ea"/>
              <a:cs typeface="+mn-cs"/>
            </a:endParaRPr>
          </a:p>
          <a:p>
            <a:pPr marL="457200" marR="0" lvl="1" indent="0" algn="l" defTabSz="914400" rtl="0" eaLnBrk="1" fontAlgn="auto" latinLnBrk="0" hangingPunct="1">
              <a:lnSpc>
                <a:spcPct val="100000"/>
              </a:lnSpc>
              <a:spcBef>
                <a:spcPts val="0"/>
              </a:spcBef>
              <a:spcAft>
                <a:spcPts val="0"/>
              </a:spcAft>
              <a:buClrTx/>
              <a:buSzTx/>
              <a:buFontTx/>
              <a:buNone/>
              <a:tabLst/>
              <a:defRPr/>
            </a:pPr>
            <a:endParaRPr kumimoji="0" lang="fr-FR" sz="1600" b="1" i="0" u="none" strike="noStrike" kern="1200" cap="none" spc="0" normalizeH="0" baseline="0" noProof="0" dirty="0">
              <a:ln>
                <a:noFill/>
              </a:ln>
              <a:solidFill>
                <a:srgbClr val="2B0A3D"/>
              </a:solidFill>
              <a:effectLst/>
              <a:uLnTx/>
              <a:uFillTx/>
              <a:latin typeface="Ubuntu Medium" pitchFamily="34" charset="0"/>
              <a:ea typeface="+mn-ea"/>
              <a:cs typeface="+mn-cs"/>
            </a:endParaRP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fr-FR" sz="1600" b="1" i="0" u="none" strike="noStrike" kern="1200" cap="none" spc="0" normalizeH="0" baseline="0" noProof="0" dirty="0">
                <a:ln>
                  <a:noFill/>
                </a:ln>
                <a:solidFill>
                  <a:srgbClr val="2B0A3D"/>
                </a:solidFill>
                <a:effectLst/>
                <a:uLnTx/>
                <a:uFillTx/>
                <a:latin typeface="Ubuntu Medium" pitchFamily="34" charset="0"/>
                <a:ea typeface="+mn-ea"/>
                <a:cs typeface="+mn-cs"/>
              </a:rPr>
              <a:t>Distributed</a:t>
            </a:r>
            <a:r>
              <a:rPr kumimoji="0" lang="fr-FR" sz="1600" b="1" i="0" u="none" strike="noStrike" kern="1200" cap="none" spc="0" normalizeH="0" noProof="0" dirty="0">
                <a:ln>
                  <a:noFill/>
                </a:ln>
                <a:solidFill>
                  <a:srgbClr val="2B0A3D"/>
                </a:solidFill>
                <a:effectLst/>
                <a:uLnTx/>
                <a:uFillTx/>
                <a:latin typeface="Ubuntu Medium" pitchFamily="34" charset="0"/>
                <a:ea typeface="+mn-ea"/>
                <a:cs typeface="+mn-cs"/>
              </a:rPr>
              <a:t> Configuration</a:t>
            </a:r>
            <a:endParaRPr kumimoji="0" lang="fr-FR" sz="1600" b="1" i="0" u="none" strike="noStrike" kern="1200" cap="none" spc="0" normalizeH="0" baseline="0" noProof="0" dirty="0">
              <a:ln>
                <a:noFill/>
              </a:ln>
              <a:solidFill>
                <a:srgbClr val="2B0A3D"/>
              </a:solidFill>
              <a:effectLst/>
              <a:uLnTx/>
              <a:uFillTx/>
              <a:latin typeface="Ubuntu Medium" pitchFamily="34" charset="0"/>
              <a:ea typeface="+mn-ea"/>
              <a:cs typeface="+mn-cs"/>
            </a:endParaRPr>
          </a:p>
          <a:p>
            <a:pPr marL="457200" marR="0" lvl="1" indent="0" algn="l" defTabSz="914400" rtl="0" eaLnBrk="1" fontAlgn="auto" latinLnBrk="0" hangingPunct="1">
              <a:lnSpc>
                <a:spcPct val="100000"/>
              </a:lnSpc>
              <a:spcBef>
                <a:spcPts val="0"/>
              </a:spcBef>
              <a:spcAft>
                <a:spcPts val="0"/>
              </a:spcAft>
              <a:buClrTx/>
              <a:buSzTx/>
              <a:buFontTx/>
              <a:buNone/>
              <a:tabLst/>
              <a:defRPr/>
            </a:pPr>
            <a:endParaRPr kumimoji="0" lang="fr-FR" sz="1600" b="1" i="0" u="none" strike="noStrike" kern="1200" cap="none" spc="0" normalizeH="0" baseline="0" noProof="0" dirty="0">
              <a:ln>
                <a:noFill/>
              </a:ln>
              <a:solidFill>
                <a:srgbClr val="2B0A3D"/>
              </a:solidFill>
              <a:effectLst/>
              <a:uLnTx/>
              <a:uFillTx/>
              <a:latin typeface="Ubuntu Medium" pitchFamily="34" charset="0"/>
              <a:ea typeface="+mn-ea"/>
              <a:cs typeface="+mn-cs"/>
            </a:endParaRPr>
          </a:p>
          <a:p>
            <a:pPr marL="457200" marR="0" lvl="1" indent="0" algn="l" defTabSz="914400" rtl="0" eaLnBrk="1" fontAlgn="auto" latinLnBrk="0" hangingPunct="1">
              <a:lnSpc>
                <a:spcPct val="100000"/>
              </a:lnSpc>
              <a:spcBef>
                <a:spcPts val="0"/>
              </a:spcBef>
              <a:spcAft>
                <a:spcPts val="0"/>
              </a:spcAft>
              <a:buClrTx/>
              <a:buSzTx/>
              <a:buFontTx/>
              <a:buNone/>
              <a:tabLst/>
              <a:defRPr/>
            </a:pPr>
            <a:endParaRPr lang="fr-FR" sz="1600" b="1" noProof="0" dirty="0">
              <a:solidFill>
                <a:srgbClr val="2B0A3D"/>
              </a:solidFill>
              <a:latin typeface="Ubuntu Medium" pitchFamily="34" charset="0"/>
            </a:endParaRP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fr-FR" sz="1600" b="1" i="0" u="none" strike="noStrike" kern="1200" cap="none" spc="0" normalizeH="0" baseline="0" noProof="0" dirty="0" err="1">
                <a:ln>
                  <a:noFill/>
                </a:ln>
                <a:solidFill>
                  <a:srgbClr val="2B0A3D"/>
                </a:solidFill>
                <a:effectLst/>
                <a:uLnTx/>
                <a:uFillTx/>
                <a:latin typeface="Ubuntu Medium" pitchFamily="34" charset="0"/>
                <a:ea typeface="+mn-ea"/>
                <a:cs typeface="+mn-cs"/>
              </a:rPr>
              <a:t>Load</a:t>
            </a:r>
            <a:r>
              <a:rPr kumimoji="0" lang="fr-FR" sz="1600" b="1" i="0" u="none" strike="noStrike" kern="1200" cap="none" spc="0" normalizeH="0" noProof="0" dirty="0">
                <a:ln>
                  <a:noFill/>
                </a:ln>
                <a:solidFill>
                  <a:srgbClr val="2B0A3D"/>
                </a:solidFill>
                <a:effectLst/>
                <a:uLnTx/>
                <a:uFillTx/>
                <a:latin typeface="Ubuntu Medium" pitchFamily="34" charset="0"/>
                <a:ea typeface="+mn-ea"/>
                <a:cs typeface="+mn-cs"/>
              </a:rPr>
              <a:t> balancing</a:t>
            </a:r>
            <a:endParaRPr kumimoji="0" lang="fr-FR" sz="1600" b="1" i="0" u="none" strike="noStrike" kern="1200" cap="none" spc="0" normalizeH="0" baseline="0" noProof="0" dirty="0">
              <a:ln>
                <a:noFill/>
              </a:ln>
              <a:solidFill>
                <a:srgbClr val="2B0A3D"/>
              </a:solidFill>
              <a:effectLst/>
              <a:uLnTx/>
              <a:uFillTx/>
              <a:latin typeface="Ubuntu Medium" pitchFamily="34" charset="0"/>
              <a:ea typeface="+mn-ea"/>
              <a:cs typeface="+mn-cs"/>
            </a:endParaRPr>
          </a:p>
          <a:p>
            <a:pPr marL="457200" marR="0" lvl="1" indent="0" algn="l" defTabSz="914400" rtl="0" eaLnBrk="1" fontAlgn="auto" latinLnBrk="0" hangingPunct="1">
              <a:lnSpc>
                <a:spcPct val="100000"/>
              </a:lnSpc>
              <a:spcBef>
                <a:spcPts val="0"/>
              </a:spcBef>
              <a:spcAft>
                <a:spcPts val="0"/>
              </a:spcAft>
              <a:buClrTx/>
              <a:buSzTx/>
              <a:buFontTx/>
              <a:buNone/>
              <a:tabLst/>
              <a:defRPr/>
            </a:pPr>
            <a:endParaRPr kumimoji="0" lang="fr-FR" sz="1600" b="1" i="0" u="none" strike="noStrike" kern="1200" cap="none" spc="0" normalizeH="0" baseline="0" noProof="0" dirty="0">
              <a:ln>
                <a:noFill/>
              </a:ln>
              <a:solidFill>
                <a:srgbClr val="2B0A3D"/>
              </a:solidFill>
              <a:effectLst/>
              <a:uLnTx/>
              <a:uFillTx/>
              <a:latin typeface="Ubuntu Medium" pitchFamily="34" charset="0"/>
              <a:ea typeface="+mn-ea"/>
              <a:cs typeface="+mn-cs"/>
            </a:endParaRPr>
          </a:p>
          <a:p>
            <a:pPr lvl="1">
              <a:defRPr/>
            </a:pPr>
            <a:endParaRPr lang="fr-FR" sz="1600" b="1" dirty="0">
              <a:solidFill>
                <a:srgbClr val="2B0A3D"/>
              </a:solidFill>
              <a:latin typeface="Ubuntu Medium" pitchFamily="34" charset="0"/>
            </a:endParaRPr>
          </a:p>
          <a:p>
            <a:pPr lvl="1">
              <a:defRPr/>
            </a:pPr>
            <a:r>
              <a:rPr lang="fr-FR" sz="1600" b="1" dirty="0">
                <a:solidFill>
                  <a:srgbClr val="2B0A3D"/>
                </a:solidFill>
                <a:latin typeface="Ubuntu Medium" pitchFamily="34" charset="0"/>
              </a:rPr>
              <a:t>Intelligent </a:t>
            </a:r>
            <a:r>
              <a:rPr lang="fr-FR" sz="1600" b="1" dirty="0" err="1">
                <a:solidFill>
                  <a:srgbClr val="2B0A3D"/>
                </a:solidFill>
                <a:latin typeface="Ubuntu Medium" pitchFamily="34" charset="0"/>
              </a:rPr>
              <a:t>routing</a:t>
            </a:r>
            <a:endParaRPr lang="fr-FR" sz="1600" b="1" dirty="0">
              <a:solidFill>
                <a:srgbClr val="2B0A3D"/>
              </a:solidFill>
              <a:latin typeface="Ubuntu Medium" pitchFamily="34" charset="0"/>
            </a:endParaRPr>
          </a:p>
          <a:p>
            <a:pPr lvl="1">
              <a:defRPr/>
            </a:pPr>
            <a:endParaRPr lang="fr-FR" sz="1600" b="1" dirty="0">
              <a:solidFill>
                <a:srgbClr val="2B0A3D"/>
              </a:solidFill>
              <a:latin typeface="Ubuntu Medium" pitchFamily="34" charset="0"/>
            </a:endParaRPr>
          </a:p>
          <a:p>
            <a:pPr lvl="1">
              <a:defRPr/>
            </a:pPr>
            <a:endParaRPr lang="fr-FR" sz="1600" b="1" dirty="0">
              <a:solidFill>
                <a:srgbClr val="2B0A3D"/>
              </a:solidFill>
              <a:latin typeface="Ubuntu Medium" pitchFamily="34" charset="0"/>
            </a:endParaRP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fr-FR" sz="1600" b="1" i="0" u="none" strike="noStrike" kern="1200" cap="none" spc="0" normalizeH="0" baseline="0" noProof="0" dirty="0">
                <a:ln>
                  <a:noFill/>
                </a:ln>
                <a:solidFill>
                  <a:srgbClr val="2B0A3D"/>
                </a:solidFill>
                <a:effectLst/>
                <a:uLnTx/>
                <a:uFillTx/>
                <a:latin typeface="Ubuntu Medium" pitchFamily="34" charset="0"/>
                <a:ea typeface="+mn-ea"/>
                <a:cs typeface="+mn-cs"/>
              </a:rPr>
              <a:t>Circuit</a:t>
            </a:r>
            <a:r>
              <a:rPr kumimoji="0" lang="fr-FR" sz="1600" b="1" i="0" u="none" strike="noStrike" kern="1200" cap="none" spc="0" normalizeH="0" noProof="0" dirty="0">
                <a:ln>
                  <a:noFill/>
                </a:ln>
                <a:solidFill>
                  <a:srgbClr val="2B0A3D"/>
                </a:solidFill>
                <a:effectLst/>
                <a:uLnTx/>
                <a:uFillTx/>
                <a:latin typeface="Ubuntu Medium" pitchFamily="34" charset="0"/>
                <a:ea typeface="+mn-ea"/>
                <a:cs typeface="+mn-cs"/>
              </a:rPr>
              <a:t> Breaker</a:t>
            </a:r>
            <a:endParaRPr kumimoji="0" lang="fr-FR" sz="1600" b="1" i="0" u="none" strike="noStrike" kern="1200" cap="none" spc="0" normalizeH="0" baseline="0" noProof="0" dirty="0">
              <a:ln>
                <a:noFill/>
              </a:ln>
              <a:solidFill>
                <a:srgbClr val="2B0A3D"/>
              </a:solidFill>
              <a:effectLst/>
              <a:uLnTx/>
              <a:uFillTx/>
              <a:latin typeface="Ubuntu Medium" pitchFamily="34" charset="0"/>
              <a:ea typeface="+mn-ea"/>
              <a:cs typeface="+mn-cs"/>
            </a:endParaRPr>
          </a:p>
          <a:p>
            <a:pPr marL="457200" marR="0" lvl="1" indent="0" algn="l" defTabSz="914400" rtl="0" eaLnBrk="1" fontAlgn="auto" latinLnBrk="0" hangingPunct="1">
              <a:lnSpc>
                <a:spcPct val="100000"/>
              </a:lnSpc>
              <a:spcBef>
                <a:spcPts val="0"/>
              </a:spcBef>
              <a:spcAft>
                <a:spcPts val="0"/>
              </a:spcAft>
              <a:buClrTx/>
              <a:buSzTx/>
              <a:buFontTx/>
              <a:buNone/>
              <a:tabLst/>
              <a:defRPr/>
            </a:pPr>
            <a:endParaRPr kumimoji="0" lang="fr-FR" sz="1600" b="1" i="0" u="none" strike="noStrike" kern="1200" cap="none" spc="0" normalizeH="0" baseline="0" noProof="0" dirty="0">
              <a:ln>
                <a:noFill/>
              </a:ln>
              <a:solidFill>
                <a:srgbClr val="2B0A3D"/>
              </a:solidFill>
              <a:effectLst/>
              <a:uLnTx/>
              <a:uFillTx/>
              <a:latin typeface="Ubuntu Medium" pitchFamily="34" charset="0"/>
              <a:ea typeface="+mn-ea"/>
              <a:cs typeface="+mn-cs"/>
            </a:endParaRPr>
          </a:p>
          <a:p>
            <a:pPr marL="457200" marR="0" lvl="1" indent="0" algn="l" defTabSz="914400" rtl="0" eaLnBrk="1" fontAlgn="auto" latinLnBrk="0" hangingPunct="1">
              <a:lnSpc>
                <a:spcPct val="100000"/>
              </a:lnSpc>
              <a:spcBef>
                <a:spcPts val="0"/>
              </a:spcBef>
              <a:spcAft>
                <a:spcPts val="0"/>
              </a:spcAft>
              <a:buClrTx/>
              <a:buSzTx/>
              <a:buFontTx/>
              <a:buNone/>
              <a:tabLst/>
              <a:defRPr/>
            </a:pPr>
            <a:endParaRPr kumimoji="0" lang="fr-FR" sz="1600" b="1" i="0" u="none" strike="noStrike" kern="1200" cap="none" spc="0" normalizeH="0" baseline="0" noProof="0" dirty="0">
              <a:ln>
                <a:noFill/>
              </a:ln>
              <a:solidFill>
                <a:srgbClr val="2B0A3D"/>
              </a:solidFill>
              <a:effectLst/>
              <a:uLnTx/>
              <a:uFillTx/>
              <a:latin typeface="Ubuntu Medium" pitchFamily="34" charset="0"/>
              <a:ea typeface="+mn-ea"/>
              <a:cs typeface="+mn-cs"/>
            </a:endParaRPr>
          </a:p>
        </p:txBody>
      </p:sp>
      <p:sp>
        <p:nvSpPr>
          <p:cNvPr id="8" name="Oval 7">
            <a:extLst>
              <a:ext uri="{FF2B5EF4-FFF2-40B4-BE49-F238E27FC236}">
                <a16:creationId xmlns:a16="http://schemas.microsoft.com/office/drawing/2014/main" id="{B9AD6494-4608-4E05-BF97-E2F53EF78F3A}"/>
              </a:ext>
            </a:extLst>
          </p:cNvPr>
          <p:cNvSpPr/>
          <p:nvPr/>
        </p:nvSpPr>
        <p:spPr>
          <a:xfrm>
            <a:off x="1214540" y="2487258"/>
            <a:ext cx="369332" cy="369332"/>
          </a:xfrm>
          <a:prstGeom prst="ellipse">
            <a:avLst/>
          </a:prstGeom>
          <a:solidFill>
            <a:schemeClr val="bg1">
              <a:lumMod val="95000"/>
              <a:alpha val="3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2B0A3D"/>
              </a:solidFill>
              <a:effectLst/>
              <a:uLnTx/>
              <a:uFillTx/>
              <a:latin typeface="Calibri" panose="020F0502020204030204"/>
              <a:ea typeface="+mn-ea"/>
              <a:cs typeface="+mn-cs"/>
            </a:endParaRPr>
          </a:p>
        </p:txBody>
      </p:sp>
      <p:grpSp>
        <p:nvGrpSpPr>
          <p:cNvPr id="9" name="Group 8">
            <a:extLst>
              <a:ext uri="{FF2B5EF4-FFF2-40B4-BE49-F238E27FC236}">
                <a16:creationId xmlns:a16="http://schemas.microsoft.com/office/drawing/2014/main" id="{182F70A2-D9B3-432A-B98A-2FFA2C2F005B}"/>
              </a:ext>
            </a:extLst>
          </p:cNvPr>
          <p:cNvGrpSpPr/>
          <p:nvPr/>
        </p:nvGrpSpPr>
        <p:grpSpPr>
          <a:xfrm>
            <a:off x="1214540" y="1485917"/>
            <a:ext cx="369332" cy="403986"/>
            <a:chOff x="1622181" y="1100166"/>
            <a:chExt cx="369332" cy="403986"/>
          </a:xfrm>
        </p:grpSpPr>
        <p:sp>
          <p:nvSpPr>
            <p:cNvPr id="10" name="Oval 9">
              <a:extLst>
                <a:ext uri="{FF2B5EF4-FFF2-40B4-BE49-F238E27FC236}">
                  <a16:creationId xmlns:a16="http://schemas.microsoft.com/office/drawing/2014/main" id="{7E9A862C-37F7-4128-BAD8-A1ECF009F3F6}"/>
                </a:ext>
              </a:extLst>
            </p:cNvPr>
            <p:cNvSpPr/>
            <p:nvPr/>
          </p:nvSpPr>
          <p:spPr>
            <a:xfrm>
              <a:off x="1622181" y="1100166"/>
              <a:ext cx="369332" cy="369332"/>
            </a:xfrm>
            <a:prstGeom prst="ellipse">
              <a:avLst/>
            </a:prstGeom>
            <a:solidFill>
              <a:schemeClr val="bg1">
                <a:lumMod val="95000"/>
                <a:alpha val="3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2B0A3D"/>
                </a:solidFill>
                <a:effectLst/>
                <a:uLnTx/>
                <a:uFillTx/>
                <a:latin typeface="Calibri" panose="020F0502020204030204"/>
                <a:ea typeface="+mn-ea"/>
                <a:cs typeface="+mn-cs"/>
              </a:endParaRPr>
            </a:p>
          </p:txBody>
        </p:sp>
        <p:sp>
          <p:nvSpPr>
            <p:cNvPr id="11" name="Flowchart: Connector 10">
              <a:extLst>
                <a:ext uri="{FF2B5EF4-FFF2-40B4-BE49-F238E27FC236}">
                  <a16:creationId xmlns:a16="http://schemas.microsoft.com/office/drawing/2014/main" id="{54DD6B58-07C8-4F1D-8BC5-A54A076F1477}"/>
                </a:ext>
              </a:extLst>
            </p:cNvPr>
            <p:cNvSpPr/>
            <p:nvPr/>
          </p:nvSpPr>
          <p:spPr>
            <a:xfrm>
              <a:off x="1622181" y="1134820"/>
              <a:ext cx="369332" cy="369332"/>
            </a:xfrm>
            <a:prstGeom prst="flowChartConnector">
              <a:avLst/>
            </a:pr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400" b="1" i="0" u="none" strike="noStrike" kern="1200" cap="none" spc="0" normalizeH="0" baseline="0" noProof="0" dirty="0">
                  <a:ln>
                    <a:noFill/>
                  </a:ln>
                  <a:solidFill>
                    <a:prstClr val="white"/>
                  </a:solidFill>
                  <a:effectLst/>
                  <a:uLnTx/>
                  <a:uFillTx/>
                  <a:latin typeface="Ubuntu" panose="020B0504030602030204" pitchFamily="34" charset="0"/>
                  <a:ea typeface="+mn-ea"/>
                  <a:cs typeface="+mn-cs"/>
                </a:rPr>
                <a:t>1</a:t>
              </a:r>
            </a:p>
          </p:txBody>
        </p:sp>
      </p:grpSp>
      <p:sp>
        <p:nvSpPr>
          <p:cNvPr id="12" name="Flowchart: Connector 11">
            <a:extLst>
              <a:ext uri="{FF2B5EF4-FFF2-40B4-BE49-F238E27FC236}">
                <a16:creationId xmlns:a16="http://schemas.microsoft.com/office/drawing/2014/main" id="{BD196937-568B-4DBE-9450-2163644E8423}"/>
              </a:ext>
            </a:extLst>
          </p:cNvPr>
          <p:cNvSpPr/>
          <p:nvPr/>
        </p:nvSpPr>
        <p:spPr>
          <a:xfrm>
            <a:off x="1214540" y="2257825"/>
            <a:ext cx="369332" cy="369332"/>
          </a:xfrm>
          <a:prstGeom prst="flowChartConnector">
            <a:avLst/>
          </a:pr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400" b="1" i="0" u="none" strike="noStrike" kern="1200" cap="none" spc="0" normalizeH="0" baseline="0" noProof="0" dirty="0">
                <a:ln>
                  <a:noFill/>
                </a:ln>
                <a:solidFill>
                  <a:prstClr val="white"/>
                </a:solidFill>
                <a:effectLst/>
                <a:uLnTx/>
                <a:uFillTx/>
                <a:latin typeface="Ubuntu" panose="020B0504030602030204" pitchFamily="34" charset="0"/>
                <a:ea typeface="+mn-ea"/>
                <a:cs typeface="+mn-cs"/>
              </a:rPr>
              <a:t>2</a:t>
            </a:r>
          </a:p>
        </p:txBody>
      </p:sp>
      <p:sp>
        <p:nvSpPr>
          <p:cNvPr id="13" name="Flowchart: Connector 12">
            <a:extLst>
              <a:ext uri="{FF2B5EF4-FFF2-40B4-BE49-F238E27FC236}">
                <a16:creationId xmlns:a16="http://schemas.microsoft.com/office/drawing/2014/main" id="{ACC04D20-A7FD-4D14-BBA0-97EBC0C3FAA1}"/>
              </a:ext>
            </a:extLst>
          </p:cNvPr>
          <p:cNvSpPr/>
          <p:nvPr/>
        </p:nvSpPr>
        <p:spPr>
          <a:xfrm>
            <a:off x="1243113" y="2938664"/>
            <a:ext cx="369332" cy="369332"/>
          </a:xfrm>
          <a:prstGeom prst="flowChartConnector">
            <a:avLst/>
          </a:pr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400" b="1" i="0" u="none" strike="noStrike" kern="1200" cap="none" spc="0" normalizeH="0" baseline="0" noProof="0" dirty="0">
                <a:ln>
                  <a:noFill/>
                </a:ln>
                <a:solidFill>
                  <a:prstClr val="white"/>
                </a:solidFill>
                <a:effectLst/>
                <a:uLnTx/>
                <a:uFillTx/>
                <a:latin typeface="Ubuntu" panose="020B0504030602030204" pitchFamily="34" charset="0"/>
                <a:ea typeface="+mn-ea"/>
                <a:cs typeface="+mn-cs"/>
              </a:rPr>
              <a:t>3</a:t>
            </a:r>
          </a:p>
        </p:txBody>
      </p:sp>
      <p:sp>
        <p:nvSpPr>
          <p:cNvPr id="14" name="Flowchart: Connector 13">
            <a:extLst>
              <a:ext uri="{FF2B5EF4-FFF2-40B4-BE49-F238E27FC236}">
                <a16:creationId xmlns:a16="http://schemas.microsoft.com/office/drawing/2014/main" id="{21BFC94A-CD29-4C82-8A35-2591B1576805}"/>
              </a:ext>
            </a:extLst>
          </p:cNvPr>
          <p:cNvSpPr/>
          <p:nvPr/>
        </p:nvSpPr>
        <p:spPr>
          <a:xfrm>
            <a:off x="1194341" y="3657860"/>
            <a:ext cx="369332" cy="369332"/>
          </a:xfrm>
          <a:prstGeom prst="flowChartConnector">
            <a:avLst/>
          </a:pr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400" b="1" i="0" u="none" strike="noStrike" kern="1200" cap="none" spc="0" normalizeH="0" baseline="0" noProof="0" dirty="0">
                <a:ln>
                  <a:noFill/>
                </a:ln>
                <a:solidFill>
                  <a:prstClr val="white"/>
                </a:solidFill>
                <a:effectLst/>
                <a:uLnTx/>
                <a:uFillTx/>
                <a:latin typeface="Ubuntu" panose="020B0504030602030204" pitchFamily="34" charset="0"/>
                <a:ea typeface="+mn-ea"/>
                <a:cs typeface="+mn-cs"/>
              </a:rPr>
              <a:t>4</a:t>
            </a:r>
          </a:p>
        </p:txBody>
      </p:sp>
      <p:sp>
        <p:nvSpPr>
          <p:cNvPr id="15" name="Flowchart: Connector 14">
            <a:extLst>
              <a:ext uri="{FF2B5EF4-FFF2-40B4-BE49-F238E27FC236}">
                <a16:creationId xmlns:a16="http://schemas.microsoft.com/office/drawing/2014/main" id="{E257C260-A82C-403D-8B3E-8AD7C96630E9}"/>
              </a:ext>
            </a:extLst>
          </p:cNvPr>
          <p:cNvSpPr/>
          <p:nvPr/>
        </p:nvSpPr>
        <p:spPr>
          <a:xfrm>
            <a:off x="1182009" y="4409437"/>
            <a:ext cx="369332" cy="369332"/>
          </a:xfrm>
          <a:prstGeom prst="flowChartConnector">
            <a:avLst/>
          </a:pr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400" b="1" dirty="0">
                <a:solidFill>
                  <a:prstClr val="white"/>
                </a:solidFill>
                <a:latin typeface="Ubuntu" panose="020B0504030602030204" pitchFamily="34" charset="0"/>
              </a:rPr>
              <a:t>5</a:t>
            </a:r>
            <a:endParaRPr kumimoji="0" lang="pt-BR" sz="1400" b="1" i="0" u="none" strike="noStrike" kern="1200" cap="none" spc="0" normalizeH="0" baseline="0" noProof="0" dirty="0">
              <a:ln>
                <a:noFill/>
              </a:ln>
              <a:solidFill>
                <a:prstClr val="white"/>
              </a:solidFill>
              <a:effectLst/>
              <a:uLnTx/>
              <a:uFillTx/>
              <a:latin typeface="Ubuntu" panose="020B0504030602030204" pitchFamily="34" charset="0"/>
              <a:ea typeface="+mn-ea"/>
              <a:cs typeface="+mn-cs"/>
            </a:endParaRPr>
          </a:p>
        </p:txBody>
      </p:sp>
    </p:spTree>
    <p:extLst>
      <p:ext uri="{BB962C8B-B14F-4D97-AF65-F5344CB8AC3E}">
        <p14:creationId xmlns:p14="http://schemas.microsoft.com/office/powerpoint/2010/main" val="2466471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7">
                                            <p:txEl>
                                              <p:pRg st="3" end="3"/>
                                            </p:txEl>
                                          </p:spTgt>
                                        </p:tgtEl>
                                        <p:attrNameLst>
                                          <p:attrName>style.visibility</p:attrName>
                                        </p:attrNameLst>
                                      </p:cBhvr>
                                      <p:to>
                                        <p:strVal val="visible"/>
                                      </p:to>
                                    </p:set>
                                    <p:animEffect transition="in" filter="fade">
                                      <p:cBhvr>
                                        <p:cTn id="10" dur="500"/>
                                        <p:tgtEl>
                                          <p:spTgt spid="7">
                                            <p:txEl>
                                              <p:pRg st="3" end="3"/>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7">
                                            <p:txEl>
                                              <p:pRg st="6" end="6"/>
                                            </p:txEl>
                                          </p:spTgt>
                                        </p:tgtEl>
                                        <p:attrNameLst>
                                          <p:attrName>style.visibility</p:attrName>
                                        </p:attrNameLst>
                                      </p:cBhvr>
                                      <p:to>
                                        <p:strVal val="visible"/>
                                      </p:to>
                                    </p:set>
                                    <p:animEffect transition="in" filter="fade">
                                      <p:cBhvr>
                                        <p:cTn id="13" dur="500"/>
                                        <p:tgtEl>
                                          <p:spTgt spid="7">
                                            <p:txEl>
                                              <p:pRg st="6" end="6"/>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7">
                                            <p:txEl>
                                              <p:pRg st="9" end="9"/>
                                            </p:txEl>
                                          </p:spTgt>
                                        </p:tgtEl>
                                        <p:attrNameLst>
                                          <p:attrName>style.visibility</p:attrName>
                                        </p:attrNameLst>
                                      </p:cBhvr>
                                      <p:to>
                                        <p:strVal val="visible"/>
                                      </p:to>
                                    </p:set>
                                    <p:animEffect transition="in" filter="fade">
                                      <p:cBhvr>
                                        <p:cTn id="16" dur="500"/>
                                        <p:tgtEl>
                                          <p:spTgt spid="7">
                                            <p:txEl>
                                              <p:pRg st="9" end="9"/>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7">
                                            <p:txEl>
                                              <p:pRg st="12" end="12"/>
                                            </p:txEl>
                                          </p:spTgt>
                                        </p:tgtEl>
                                        <p:attrNameLst>
                                          <p:attrName>style.visibility</p:attrName>
                                        </p:attrNameLst>
                                      </p:cBhvr>
                                      <p:to>
                                        <p:strVal val="visible"/>
                                      </p:to>
                                    </p:set>
                                    <p:animEffect transition="in" filter="fade">
                                      <p:cBhvr>
                                        <p:cTn id="19" dur="500"/>
                                        <p:tgtEl>
                                          <p:spTgt spid="7">
                                            <p:txEl>
                                              <p:pRg st="12" end="12"/>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500"/>
                                        <p:tgtEl>
                                          <p:spTgt spid="14"/>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500"/>
                                        <p:tgtEl>
                                          <p:spTgt spid="12"/>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fade">
                                      <p:cBhvr>
                                        <p:cTn id="34"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12463C4-BA19-481D-A68F-661A7D8938E5}"/>
              </a:ext>
            </a:extLst>
          </p:cNvPr>
          <p:cNvSpPr txBox="1"/>
          <p:nvPr/>
        </p:nvSpPr>
        <p:spPr>
          <a:xfrm>
            <a:off x="1563673" y="177332"/>
            <a:ext cx="9089825" cy="76944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4400" b="1" dirty="0">
                <a:solidFill>
                  <a:srgbClr val="42A1DC"/>
                </a:solidFill>
                <a:latin typeface="Ubuntu" panose="020B0504030602030204" pitchFamily="34" charset="0"/>
              </a:rPr>
              <a:t>Spring cloud with Microservice</a:t>
            </a:r>
            <a:endParaRPr kumimoji="0" lang="pt-BR" sz="2000" b="1" i="0" u="none" strike="noStrike" kern="1200" cap="none" spc="0" normalizeH="0" baseline="0" noProof="0" dirty="0">
              <a:ln>
                <a:noFill/>
              </a:ln>
              <a:solidFill>
                <a:srgbClr val="2B0A3D"/>
              </a:solidFill>
              <a:effectLst/>
              <a:uLnTx/>
              <a:uFillTx/>
              <a:latin typeface="Ubuntu" panose="020B0504030602030204" pitchFamily="34" charset="0"/>
              <a:ea typeface="+mn-ea"/>
              <a:cs typeface="+mn-cs"/>
            </a:endParaRPr>
          </a:p>
        </p:txBody>
      </p:sp>
      <p:pic>
        <p:nvPicPr>
          <p:cNvPr id="19" name="Picture 18">
            <a:extLst>
              <a:ext uri="{FF2B5EF4-FFF2-40B4-BE49-F238E27FC236}">
                <a16:creationId xmlns:a16="http://schemas.microsoft.com/office/drawing/2014/main" id="{1266CA7D-8DFE-4731-92B9-385474AFA929}"/>
              </a:ext>
            </a:extLst>
          </p:cNvPr>
          <p:cNvPicPr>
            <a:picLocks noChangeAspect="1"/>
          </p:cNvPicPr>
          <p:nvPr/>
        </p:nvPicPr>
        <p:blipFill>
          <a:blip r:embed="rId3"/>
          <a:stretch>
            <a:fillRect/>
          </a:stretch>
        </p:blipFill>
        <p:spPr>
          <a:xfrm>
            <a:off x="11506198" y="0"/>
            <a:ext cx="600159" cy="562053"/>
          </a:xfrm>
          <a:prstGeom prst="rect">
            <a:avLst/>
          </a:prstGeom>
        </p:spPr>
      </p:pic>
      <p:pic>
        <p:nvPicPr>
          <p:cNvPr id="24" name="Picture 23">
            <a:extLst>
              <a:ext uri="{FF2B5EF4-FFF2-40B4-BE49-F238E27FC236}">
                <a16:creationId xmlns:a16="http://schemas.microsoft.com/office/drawing/2014/main" id="{03F6C7F3-D042-4C08-83F7-9A72F23AF54A}"/>
              </a:ext>
            </a:extLst>
          </p:cNvPr>
          <p:cNvPicPr>
            <a:picLocks noChangeAspect="1"/>
          </p:cNvPicPr>
          <p:nvPr/>
        </p:nvPicPr>
        <p:blipFill>
          <a:blip r:embed="rId4"/>
          <a:stretch>
            <a:fillRect/>
          </a:stretch>
        </p:blipFill>
        <p:spPr>
          <a:xfrm>
            <a:off x="9114996" y="6486473"/>
            <a:ext cx="3077004" cy="371527"/>
          </a:xfrm>
          <a:prstGeom prst="rect">
            <a:avLst/>
          </a:prstGeom>
        </p:spPr>
      </p:pic>
      <p:sp>
        <p:nvSpPr>
          <p:cNvPr id="16" name="TextBox 15">
            <a:extLst>
              <a:ext uri="{FF2B5EF4-FFF2-40B4-BE49-F238E27FC236}">
                <a16:creationId xmlns:a16="http://schemas.microsoft.com/office/drawing/2014/main" id="{46CDF408-14DF-41B4-81EE-BD1689A7AFF9}"/>
              </a:ext>
            </a:extLst>
          </p:cNvPr>
          <p:cNvSpPr txBox="1"/>
          <p:nvPr/>
        </p:nvSpPr>
        <p:spPr>
          <a:xfrm>
            <a:off x="453788" y="1375981"/>
            <a:ext cx="9945805" cy="954107"/>
          </a:xfrm>
          <a:prstGeom prst="rect">
            <a:avLst/>
          </a:prstGeom>
          <a:noFill/>
        </p:spPr>
        <p:txBody>
          <a:bodyPr wrap="square">
            <a:spAutoFit/>
          </a:bodyPr>
          <a:lstStyle/>
          <a:p>
            <a:r>
              <a:rPr lang="en-US" sz="2800" b="0" i="0" dirty="0">
                <a:solidFill>
                  <a:srgbClr val="000000"/>
                </a:solidFill>
                <a:effectLst/>
                <a:latin typeface="BlinkMacSystemFont"/>
              </a:rPr>
              <a:t>-  Spring Cloud </a:t>
            </a:r>
            <a:r>
              <a:rPr lang="en-US" sz="2800" b="0" i="0" dirty="0" err="1">
                <a:solidFill>
                  <a:srgbClr val="000000"/>
                </a:solidFill>
                <a:effectLst/>
                <a:latin typeface="BlinkMacSystemFont"/>
              </a:rPr>
              <a:t>là</a:t>
            </a:r>
            <a:r>
              <a:rPr lang="en-US" sz="2800" b="0" i="0" dirty="0">
                <a:solidFill>
                  <a:srgbClr val="000000"/>
                </a:solidFill>
                <a:effectLst/>
                <a:latin typeface="BlinkMacSystemFont"/>
              </a:rPr>
              <a:t> </a:t>
            </a:r>
            <a:r>
              <a:rPr lang="en-US" sz="2800" b="0" i="0" dirty="0" err="1">
                <a:solidFill>
                  <a:srgbClr val="000000"/>
                </a:solidFill>
                <a:effectLst/>
                <a:latin typeface="BlinkMacSystemFont"/>
              </a:rPr>
              <a:t>một</a:t>
            </a:r>
            <a:r>
              <a:rPr lang="en-US" sz="2800" b="0" i="0" dirty="0">
                <a:solidFill>
                  <a:srgbClr val="000000"/>
                </a:solidFill>
                <a:effectLst/>
                <a:latin typeface="BlinkMacSystemFont"/>
              </a:rPr>
              <a:t> </a:t>
            </a:r>
            <a:r>
              <a:rPr lang="en-US" sz="2800" b="0" i="0" dirty="0" err="1">
                <a:solidFill>
                  <a:srgbClr val="000000"/>
                </a:solidFill>
                <a:effectLst/>
                <a:latin typeface="BlinkMacSystemFont"/>
              </a:rPr>
              <a:t>công</a:t>
            </a:r>
            <a:r>
              <a:rPr lang="en-US" sz="2800" b="0" i="0" dirty="0">
                <a:solidFill>
                  <a:srgbClr val="000000"/>
                </a:solidFill>
                <a:effectLst/>
                <a:latin typeface="BlinkMacSystemFont"/>
              </a:rPr>
              <a:t> </a:t>
            </a:r>
            <a:r>
              <a:rPr lang="en-US" sz="2800" b="0" i="0" dirty="0" err="1">
                <a:solidFill>
                  <a:srgbClr val="000000"/>
                </a:solidFill>
                <a:effectLst/>
                <a:latin typeface="BlinkMacSystemFont"/>
              </a:rPr>
              <a:t>nghệ</a:t>
            </a:r>
            <a:r>
              <a:rPr lang="en-US" sz="2800" b="0" i="0" dirty="0">
                <a:solidFill>
                  <a:srgbClr val="000000"/>
                </a:solidFill>
                <a:effectLst/>
                <a:latin typeface="BlinkMacSystemFont"/>
              </a:rPr>
              <a:t> </a:t>
            </a:r>
            <a:r>
              <a:rPr lang="en-US" sz="2800" b="0" i="0" dirty="0" err="1">
                <a:solidFill>
                  <a:srgbClr val="000000"/>
                </a:solidFill>
                <a:effectLst/>
                <a:latin typeface="BlinkMacSystemFont"/>
              </a:rPr>
              <a:t>phần</a:t>
            </a:r>
            <a:r>
              <a:rPr lang="en-US" sz="2800" b="0" i="0" dirty="0">
                <a:solidFill>
                  <a:srgbClr val="000000"/>
                </a:solidFill>
                <a:effectLst/>
                <a:latin typeface="BlinkMacSystemFont"/>
              </a:rPr>
              <a:t> </a:t>
            </a:r>
            <a:r>
              <a:rPr lang="en-US" sz="2800" b="0" i="0" dirty="0" err="1">
                <a:solidFill>
                  <a:srgbClr val="000000"/>
                </a:solidFill>
                <a:effectLst/>
                <a:latin typeface="BlinkMacSystemFont"/>
              </a:rPr>
              <a:t>mềm</a:t>
            </a:r>
            <a:r>
              <a:rPr lang="en-US" sz="2800" b="0" i="0" dirty="0">
                <a:solidFill>
                  <a:srgbClr val="000000"/>
                </a:solidFill>
                <a:effectLst/>
                <a:latin typeface="BlinkMacSystemFont"/>
              </a:rPr>
              <a:t> </a:t>
            </a:r>
            <a:r>
              <a:rPr lang="en-US" sz="2800" b="0" i="0" dirty="0" err="1">
                <a:solidFill>
                  <a:srgbClr val="000000"/>
                </a:solidFill>
                <a:effectLst/>
                <a:latin typeface="BlinkMacSystemFont"/>
              </a:rPr>
              <a:t>sử</a:t>
            </a:r>
            <a:r>
              <a:rPr lang="en-US" sz="2800" b="0" i="0" dirty="0">
                <a:solidFill>
                  <a:srgbClr val="000000"/>
                </a:solidFill>
                <a:effectLst/>
                <a:latin typeface="BlinkMacSystemFont"/>
              </a:rPr>
              <a:t> </a:t>
            </a:r>
            <a:r>
              <a:rPr lang="en-US" sz="2800" b="0" i="0" dirty="0" err="1">
                <a:solidFill>
                  <a:srgbClr val="000000"/>
                </a:solidFill>
                <a:effectLst/>
                <a:latin typeface="BlinkMacSystemFont"/>
              </a:rPr>
              <a:t>dụng</a:t>
            </a:r>
            <a:r>
              <a:rPr lang="en-US" sz="2800" b="0" i="0" dirty="0">
                <a:solidFill>
                  <a:srgbClr val="000000"/>
                </a:solidFill>
                <a:effectLst/>
                <a:latin typeface="BlinkMacSystemFont"/>
              </a:rPr>
              <a:t> </a:t>
            </a:r>
            <a:r>
              <a:rPr lang="en-US" sz="2800" b="0" i="0" dirty="0" err="1">
                <a:solidFill>
                  <a:srgbClr val="000000"/>
                </a:solidFill>
                <a:effectLst/>
                <a:latin typeface="BlinkMacSystemFont"/>
              </a:rPr>
              <a:t>để</a:t>
            </a:r>
            <a:r>
              <a:rPr lang="en-US" sz="2800" b="0" i="0" dirty="0">
                <a:solidFill>
                  <a:srgbClr val="000000"/>
                </a:solidFill>
                <a:effectLst/>
                <a:latin typeface="BlinkMacSystemFont"/>
              </a:rPr>
              <a:t> </a:t>
            </a:r>
            <a:r>
              <a:rPr lang="en-US" sz="2800" b="0" i="0" dirty="0" err="1">
                <a:solidFill>
                  <a:srgbClr val="000000"/>
                </a:solidFill>
                <a:effectLst/>
                <a:latin typeface="BlinkMacSystemFont"/>
              </a:rPr>
              <a:t>phát</a:t>
            </a:r>
            <a:r>
              <a:rPr lang="en-US" sz="2800" b="0" i="0" dirty="0">
                <a:solidFill>
                  <a:srgbClr val="000000"/>
                </a:solidFill>
                <a:effectLst/>
                <a:latin typeface="BlinkMacSystemFont"/>
              </a:rPr>
              <a:t> </a:t>
            </a:r>
            <a:r>
              <a:rPr lang="en-US" sz="2800" b="0" i="0" dirty="0" err="1">
                <a:solidFill>
                  <a:srgbClr val="000000"/>
                </a:solidFill>
                <a:effectLst/>
                <a:latin typeface="BlinkMacSystemFont"/>
              </a:rPr>
              <a:t>triển</a:t>
            </a:r>
            <a:r>
              <a:rPr lang="en-US" sz="2800" b="0" i="0" dirty="0">
                <a:solidFill>
                  <a:srgbClr val="000000"/>
                </a:solidFill>
                <a:effectLst/>
                <a:latin typeface="BlinkMacSystemFont"/>
              </a:rPr>
              <a:t> </a:t>
            </a:r>
            <a:r>
              <a:rPr lang="en-US" sz="2800" b="0" i="0" dirty="0" err="1">
                <a:solidFill>
                  <a:srgbClr val="000000"/>
                </a:solidFill>
                <a:effectLst/>
                <a:latin typeface="BlinkMacSystemFont"/>
              </a:rPr>
              <a:t>các</a:t>
            </a:r>
            <a:r>
              <a:rPr lang="en-US" sz="2800" b="0" i="0" dirty="0">
                <a:solidFill>
                  <a:srgbClr val="000000"/>
                </a:solidFill>
                <a:effectLst/>
                <a:latin typeface="BlinkMacSystemFont"/>
              </a:rPr>
              <a:t> </a:t>
            </a:r>
            <a:r>
              <a:rPr lang="en-US" sz="2800" b="0" i="0" dirty="0" err="1">
                <a:solidFill>
                  <a:srgbClr val="000000"/>
                </a:solidFill>
                <a:effectLst/>
                <a:latin typeface="BlinkMacSystemFont"/>
              </a:rPr>
              <a:t>ứng</a:t>
            </a:r>
            <a:r>
              <a:rPr lang="en-US" sz="2800" b="0" i="0" dirty="0">
                <a:solidFill>
                  <a:srgbClr val="000000"/>
                </a:solidFill>
                <a:effectLst/>
                <a:latin typeface="BlinkMacSystemFont"/>
              </a:rPr>
              <a:t> </a:t>
            </a:r>
            <a:r>
              <a:rPr lang="en-US" sz="2800" b="0" i="0" dirty="0" err="1">
                <a:solidFill>
                  <a:srgbClr val="000000"/>
                </a:solidFill>
                <a:effectLst/>
                <a:latin typeface="BlinkMacSystemFont"/>
              </a:rPr>
              <a:t>dụng</a:t>
            </a:r>
            <a:r>
              <a:rPr lang="en-US" sz="2800" b="0" i="0" dirty="0">
                <a:solidFill>
                  <a:srgbClr val="000000"/>
                </a:solidFill>
                <a:effectLst/>
                <a:latin typeface="BlinkMacSystemFont"/>
              </a:rPr>
              <a:t> </a:t>
            </a:r>
            <a:r>
              <a:rPr lang="en-US" sz="2800" b="0" i="0" dirty="0" err="1">
                <a:solidFill>
                  <a:srgbClr val="000000"/>
                </a:solidFill>
                <a:effectLst/>
                <a:latin typeface="BlinkMacSystemFont"/>
              </a:rPr>
              <a:t>phân</a:t>
            </a:r>
            <a:r>
              <a:rPr lang="en-US" sz="2800" b="0" i="0" dirty="0">
                <a:solidFill>
                  <a:srgbClr val="000000"/>
                </a:solidFill>
                <a:effectLst/>
                <a:latin typeface="BlinkMacSystemFont"/>
              </a:rPr>
              <a:t> </a:t>
            </a:r>
            <a:r>
              <a:rPr lang="en-US" sz="2800" b="0" i="0" dirty="0" err="1">
                <a:solidFill>
                  <a:srgbClr val="000000"/>
                </a:solidFill>
                <a:effectLst/>
                <a:latin typeface="BlinkMacSystemFont"/>
              </a:rPr>
              <a:t>tán</a:t>
            </a:r>
            <a:r>
              <a:rPr lang="en-US" sz="2800" b="0" i="0" dirty="0">
                <a:solidFill>
                  <a:srgbClr val="000000"/>
                </a:solidFill>
                <a:effectLst/>
                <a:latin typeface="BlinkMacSystemFont"/>
              </a:rPr>
              <a:t>.</a:t>
            </a:r>
            <a:endParaRPr lang="en-US" sz="2800" dirty="0"/>
          </a:p>
        </p:txBody>
      </p:sp>
      <p:pic>
        <p:nvPicPr>
          <p:cNvPr id="4" name="Picture 3">
            <a:extLst>
              <a:ext uri="{FF2B5EF4-FFF2-40B4-BE49-F238E27FC236}">
                <a16:creationId xmlns:a16="http://schemas.microsoft.com/office/drawing/2014/main" id="{6EE3D787-84E8-4538-998F-1D469DE5B9D7}"/>
              </a:ext>
            </a:extLst>
          </p:cNvPr>
          <p:cNvPicPr>
            <a:picLocks noChangeAspect="1"/>
          </p:cNvPicPr>
          <p:nvPr/>
        </p:nvPicPr>
        <p:blipFill>
          <a:blip r:embed="rId5"/>
          <a:stretch>
            <a:fillRect/>
          </a:stretch>
        </p:blipFill>
        <p:spPr>
          <a:xfrm>
            <a:off x="649961" y="2708384"/>
            <a:ext cx="6306430" cy="3639058"/>
          </a:xfrm>
          <a:prstGeom prst="rect">
            <a:avLst/>
          </a:prstGeom>
        </p:spPr>
      </p:pic>
    </p:spTree>
    <p:extLst>
      <p:ext uri="{BB962C8B-B14F-4D97-AF65-F5344CB8AC3E}">
        <p14:creationId xmlns:p14="http://schemas.microsoft.com/office/powerpoint/2010/main" val="1907823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12463C4-BA19-481D-A68F-661A7D8938E5}"/>
              </a:ext>
            </a:extLst>
          </p:cNvPr>
          <p:cNvSpPr txBox="1"/>
          <p:nvPr/>
        </p:nvSpPr>
        <p:spPr>
          <a:xfrm>
            <a:off x="1563673" y="265553"/>
            <a:ext cx="9089825" cy="76944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4400" b="1" dirty="0">
                <a:solidFill>
                  <a:srgbClr val="42A1DC"/>
                </a:solidFill>
                <a:latin typeface="Ubuntu" panose="020B0504030602030204" pitchFamily="34" charset="0"/>
              </a:rPr>
              <a:t>Service discovery</a:t>
            </a:r>
            <a:endParaRPr kumimoji="0" lang="pt-BR" sz="2000" b="1" i="0" u="none" strike="noStrike" kern="1200" cap="none" spc="0" normalizeH="0" baseline="0" noProof="0" dirty="0">
              <a:ln>
                <a:noFill/>
              </a:ln>
              <a:solidFill>
                <a:srgbClr val="2B0A3D"/>
              </a:solidFill>
              <a:effectLst/>
              <a:uLnTx/>
              <a:uFillTx/>
              <a:latin typeface="Ubuntu" panose="020B0504030602030204" pitchFamily="34" charset="0"/>
              <a:ea typeface="+mn-ea"/>
              <a:cs typeface="+mn-cs"/>
            </a:endParaRPr>
          </a:p>
        </p:txBody>
      </p:sp>
      <p:pic>
        <p:nvPicPr>
          <p:cNvPr id="19" name="Picture 18">
            <a:extLst>
              <a:ext uri="{FF2B5EF4-FFF2-40B4-BE49-F238E27FC236}">
                <a16:creationId xmlns:a16="http://schemas.microsoft.com/office/drawing/2014/main" id="{1266CA7D-8DFE-4731-92B9-385474AFA929}"/>
              </a:ext>
            </a:extLst>
          </p:cNvPr>
          <p:cNvPicPr>
            <a:picLocks noChangeAspect="1"/>
          </p:cNvPicPr>
          <p:nvPr/>
        </p:nvPicPr>
        <p:blipFill>
          <a:blip r:embed="rId3"/>
          <a:stretch>
            <a:fillRect/>
          </a:stretch>
        </p:blipFill>
        <p:spPr>
          <a:xfrm>
            <a:off x="11506198" y="0"/>
            <a:ext cx="600159" cy="562053"/>
          </a:xfrm>
          <a:prstGeom prst="rect">
            <a:avLst/>
          </a:prstGeom>
        </p:spPr>
      </p:pic>
      <p:pic>
        <p:nvPicPr>
          <p:cNvPr id="24" name="Picture 23">
            <a:extLst>
              <a:ext uri="{FF2B5EF4-FFF2-40B4-BE49-F238E27FC236}">
                <a16:creationId xmlns:a16="http://schemas.microsoft.com/office/drawing/2014/main" id="{03F6C7F3-D042-4C08-83F7-9A72F23AF54A}"/>
              </a:ext>
            </a:extLst>
          </p:cNvPr>
          <p:cNvPicPr>
            <a:picLocks noChangeAspect="1"/>
          </p:cNvPicPr>
          <p:nvPr/>
        </p:nvPicPr>
        <p:blipFill>
          <a:blip r:embed="rId4"/>
          <a:stretch>
            <a:fillRect/>
          </a:stretch>
        </p:blipFill>
        <p:spPr>
          <a:xfrm>
            <a:off x="9114996" y="6486473"/>
            <a:ext cx="3077004" cy="371527"/>
          </a:xfrm>
          <a:prstGeom prst="rect">
            <a:avLst/>
          </a:prstGeom>
        </p:spPr>
      </p:pic>
      <p:pic>
        <p:nvPicPr>
          <p:cNvPr id="7" name="Picture 6">
            <a:extLst>
              <a:ext uri="{FF2B5EF4-FFF2-40B4-BE49-F238E27FC236}">
                <a16:creationId xmlns:a16="http://schemas.microsoft.com/office/drawing/2014/main" id="{D07876C7-FFC5-4816-9CC8-5116EB649549}"/>
              </a:ext>
            </a:extLst>
          </p:cNvPr>
          <p:cNvPicPr>
            <a:picLocks noChangeAspect="1"/>
          </p:cNvPicPr>
          <p:nvPr/>
        </p:nvPicPr>
        <p:blipFill>
          <a:blip r:embed="rId5"/>
          <a:stretch>
            <a:fillRect/>
          </a:stretch>
        </p:blipFill>
        <p:spPr>
          <a:xfrm>
            <a:off x="3172584" y="1134446"/>
            <a:ext cx="5601217" cy="5164353"/>
          </a:xfrm>
          <a:prstGeom prst="rect">
            <a:avLst/>
          </a:prstGeom>
        </p:spPr>
      </p:pic>
      <p:sp>
        <p:nvSpPr>
          <p:cNvPr id="8" name="TextBox 7">
            <a:extLst>
              <a:ext uri="{FF2B5EF4-FFF2-40B4-BE49-F238E27FC236}">
                <a16:creationId xmlns:a16="http://schemas.microsoft.com/office/drawing/2014/main" id="{29425921-9803-46E3-AD1E-B00F1049DC37}"/>
              </a:ext>
            </a:extLst>
          </p:cNvPr>
          <p:cNvSpPr txBox="1"/>
          <p:nvPr/>
        </p:nvSpPr>
        <p:spPr>
          <a:xfrm>
            <a:off x="3971500" y="1965278"/>
            <a:ext cx="1828800" cy="369332"/>
          </a:xfrm>
          <a:prstGeom prst="rect">
            <a:avLst/>
          </a:prstGeom>
          <a:noFill/>
        </p:spPr>
        <p:txBody>
          <a:bodyPr wrap="square" rtlCol="0">
            <a:spAutoFit/>
          </a:bodyPr>
          <a:lstStyle/>
          <a:p>
            <a:r>
              <a:rPr lang="en-US" dirty="0"/>
              <a:t>Service name</a:t>
            </a:r>
          </a:p>
        </p:txBody>
      </p:sp>
      <p:sp>
        <p:nvSpPr>
          <p:cNvPr id="9" name="TextBox 8">
            <a:extLst>
              <a:ext uri="{FF2B5EF4-FFF2-40B4-BE49-F238E27FC236}">
                <a16:creationId xmlns:a16="http://schemas.microsoft.com/office/drawing/2014/main" id="{6B4E8599-6A04-48B8-B810-02458EB44DFC}"/>
              </a:ext>
            </a:extLst>
          </p:cNvPr>
          <p:cNvSpPr txBox="1"/>
          <p:nvPr/>
        </p:nvSpPr>
        <p:spPr>
          <a:xfrm>
            <a:off x="8393372" y="3070291"/>
            <a:ext cx="1746915" cy="646331"/>
          </a:xfrm>
          <a:prstGeom prst="rect">
            <a:avLst/>
          </a:prstGeom>
          <a:noFill/>
        </p:spPr>
        <p:txBody>
          <a:bodyPr wrap="square" rtlCol="0">
            <a:spAutoFit/>
          </a:bodyPr>
          <a:lstStyle/>
          <a:p>
            <a:r>
              <a:rPr lang="en-US" dirty="0"/>
              <a:t>Address Instance service</a:t>
            </a:r>
          </a:p>
        </p:txBody>
      </p:sp>
      <p:sp>
        <p:nvSpPr>
          <p:cNvPr id="14" name="TextBox 13">
            <a:extLst>
              <a:ext uri="{FF2B5EF4-FFF2-40B4-BE49-F238E27FC236}">
                <a16:creationId xmlns:a16="http://schemas.microsoft.com/office/drawing/2014/main" id="{9A90E9A0-F2DF-4AD7-8E48-C2A77208E2C2}"/>
              </a:ext>
            </a:extLst>
          </p:cNvPr>
          <p:cNvSpPr txBox="1"/>
          <p:nvPr/>
        </p:nvSpPr>
        <p:spPr>
          <a:xfrm>
            <a:off x="4275731" y="3319572"/>
            <a:ext cx="3049137" cy="369332"/>
          </a:xfrm>
          <a:prstGeom prst="rect">
            <a:avLst/>
          </a:prstGeom>
          <a:noFill/>
        </p:spPr>
        <p:txBody>
          <a:bodyPr wrap="square">
            <a:spAutoFit/>
          </a:bodyPr>
          <a:lstStyle/>
          <a:p>
            <a:r>
              <a:rPr lang="en-US" dirty="0"/>
              <a:t>Address Instance service</a:t>
            </a:r>
          </a:p>
        </p:txBody>
      </p:sp>
      <p:sp>
        <p:nvSpPr>
          <p:cNvPr id="11" name="TextBox 10">
            <a:extLst>
              <a:ext uri="{FF2B5EF4-FFF2-40B4-BE49-F238E27FC236}">
                <a16:creationId xmlns:a16="http://schemas.microsoft.com/office/drawing/2014/main" id="{D736E478-D5F9-42FF-A1DE-4E033901B75C}"/>
              </a:ext>
            </a:extLst>
          </p:cNvPr>
          <p:cNvSpPr txBox="1"/>
          <p:nvPr/>
        </p:nvSpPr>
        <p:spPr>
          <a:xfrm>
            <a:off x="5262632" y="5313279"/>
            <a:ext cx="1569492" cy="369332"/>
          </a:xfrm>
          <a:prstGeom prst="rect">
            <a:avLst/>
          </a:prstGeom>
          <a:noFill/>
        </p:spPr>
        <p:txBody>
          <a:bodyPr wrap="square" rtlCol="0">
            <a:spAutoFit/>
          </a:bodyPr>
          <a:lstStyle/>
          <a:p>
            <a:r>
              <a:rPr lang="en-US" dirty="0"/>
              <a:t>Data</a:t>
            </a:r>
          </a:p>
        </p:txBody>
      </p:sp>
    </p:spTree>
    <p:extLst>
      <p:ext uri="{BB962C8B-B14F-4D97-AF65-F5344CB8AC3E}">
        <p14:creationId xmlns:p14="http://schemas.microsoft.com/office/powerpoint/2010/main" val="34244198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12463C4-BA19-481D-A68F-661A7D8938E5}"/>
              </a:ext>
            </a:extLst>
          </p:cNvPr>
          <p:cNvSpPr txBox="1"/>
          <p:nvPr/>
        </p:nvSpPr>
        <p:spPr>
          <a:xfrm>
            <a:off x="1563673" y="177332"/>
            <a:ext cx="9089825" cy="76944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4400" b="1" i="0" u="none" strike="noStrike" kern="1200" cap="none" spc="0" normalizeH="0" baseline="0" noProof="0" dirty="0">
                <a:ln>
                  <a:noFill/>
                </a:ln>
                <a:solidFill>
                  <a:srgbClr val="42A1DC"/>
                </a:solidFill>
                <a:effectLst/>
                <a:uLnTx/>
                <a:uFillTx/>
                <a:latin typeface="Ubuntu" panose="020B0504030602030204" pitchFamily="34" charset="0"/>
                <a:ea typeface="+mn-ea"/>
                <a:cs typeface="+mn-cs"/>
              </a:rPr>
              <a:t>Discovery server</a:t>
            </a:r>
            <a:endParaRPr kumimoji="0" lang="pt-BR" sz="2000" b="1" i="0" u="none" strike="noStrike" kern="1200" cap="none" spc="0" normalizeH="0" baseline="0" noProof="0" dirty="0">
              <a:ln>
                <a:noFill/>
              </a:ln>
              <a:solidFill>
                <a:srgbClr val="2B0A3D"/>
              </a:solidFill>
              <a:effectLst/>
              <a:uLnTx/>
              <a:uFillTx/>
              <a:latin typeface="Ubuntu" panose="020B0504030602030204" pitchFamily="34" charset="0"/>
              <a:ea typeface="+mn-ea"/>
              <a:cs typeface="+mn-cs"/>
            </a:endParaRPr>
          </a:p>
        </p:txBody>
      </p:sp>
      <p:pic>
        <p:nvPicPr>
          <p:cNvPr id="19" name="Picture 18">
            <a:extLst>
              <a:ext uri="{FF2B5EF4-FFF2-40B4-BE49-F238E27FC236}">
                <a16:creationId xmlns:a16="http://schemas.microsoft.com/office/drawing/2014/main" id="{1266CA7D-8DFE-4731-92B9-385474AFA929}"/>
              </a:ext>
            </a:extLst>
          </p:cNvPr>
          <p:cNvPicPr>
            <a:picLocks noChangeAspect="1"/>
          </p:cNvPicPr>
          <p:nvPr/>
        </p:nvPicPr>
        <p:blipFill>
          <a:blip r:embed="rId3"/>
          <a:stretch>
            <a:fillRect/>
          </a:stretch>
        </p:blipFill>
        <p:spPr>
          <a:xfrm>
            <a:off x="11506198" y="0"/>
            <a:ext cx="600159" cy="562053"/>
          </a:xfrm>
          <a:prstGeom prst="rect">
            <a:avLst/>
          </a:prstGeom>
        </p:spPr>
      </p:pic>
      <p:pic>
        <p:nvPicPr>
          <p:cNvPr id="24" name="Picture 23">
            <a:extLst>
              <a:ext uri="{FF2B5EF4-FFF2-40B4-BE49-F238E27FC236}">
                <a16:creationId xmlns:a16="http://schemas.microsoft.com/office/drawing/2014/main" id="{03F6C7F3-D042-4C08-83F7-9A72F23AF54A}"/>
              </a:ext>
            </a:extLst>
          </p:cNvPr>
          <p:cNvPicPr>
            <a:picLocks noChangeAspect="1"/>
          </p:cNvPicPr>
          <p:nvPr/>
        </p:nvPicPr>
        <p:blipFill>
          <a:blip r:embed="rId4"/>
          <a:stretch>
            <a:fillRect/>
          </a:stretch>
        </p:blipFill>
        <p:spPr>
          <a:xfrm>
            <a:off x="9114996" y="6486473"/>
            <a:ext cx="3077004" cy="371527"/>
          </a:xfrm>
          <a:prstGeom prst="rect">
            <a:avLst/>
          </a:prstGeom>
        </p:spPr>
      </p:pic>
      <p:sp>
        <p:nvSpPr>
          <p:cNvPr id="2" name="TextBox 1">
            <a:extLst>
              <a:ext uri="{FF2B5EF4-FFF2-40B4-BE49-F238E27FC236}">
                <a16:creationId xmlns:a16="http://schemas.microsoft.com/office/drawing/2014/main" id="{E3CA9690-27FC-49EA-9AE9-3CE08F597267}"/>
              </a:ext>
            </a:extLst>
          </p:cNvPr>
          <p:cNvSpPr txBox="1"/>
          <p:nvPr/>
        </p:nvSpPr>
        <p:spPr>
          <a:xfrm>
            <a:off x="409433" y="1241946"/>
            <a:ext cx="6782937" cy="461665"/>
          </a:xfrm>
          <a:prstGeom prst="rect">
            <a:avLst/>
          </a:prstGeom>
          <a:noFill/>
        </p:spPr>
        <p:txBody>
          <a:bodyPr wrap="square" rtlCol="0">
            <a:spAutoFit/>
          </a:bodyPr>
          <a:lstStyle/>
          <a:p>
            <a:r>
              <a:rPr lang="en-US" sz="2400" dirty="0"/>
              <a:t>- </a:t>
            </a:r>
            <a:r>
              <a:rPr lang="en-US" sz="2400" dirty="0" err="1"/>
              <a:t>Tạo</a:t>
            </a:r>
            <a:r>
              <a:rPr lang="en-US" sz="2400" dirty="0"/>
              <a:t> discovery server </a:t>
            </a:r>
            <a:r>
              <a:rPr lang="en-US" sz="2400" dirty="0" err="1"/>
              <a:t>với</a:t>
            </a:r>
            <a:r>
              <a:rPr lang="en-US" sz="2400" dirty="0"/>
              <a:t> spring cloud Eureka</a:t>
            </a:r>
          </a:p>
        </p:txBody>
      </p:sp>
      <p:pic>
        <p:nvPicPr>
          <p:cNvPr id="4" name="Picture 3">
            <a:extLst>
              <a:ext uri="{FF2B5EF4-FFF2-40B4-BE49-F238E27FC236}">
                <a16:creationId xmlns:a16="http://schemas.microsoft.com/office/drawing/2014/main" id="{26B2B748-B40E-4ACD-9D59-E1A3C78BC238}"/>
              </a:ext>
            </a:extLst>
          </p:cNvPr>
          <p:cNvPicPr>
            <a:picLocks noChangeAspect="1"/>
          </p:cNvPicPr>
          <p:nvPr/>
        </p:nvPicPr>
        <p:blipFill>
          <a:blip r:embed="rId5"/>
          <a:stretch>
            <a:fillRect/>
          </a:stretch>
        </p:blipFill>
        <p:spPr>
          <a:xfrm>
            <a:off x="0" y="1828801"/>
            <a:ext cx="11709779" cy="5029200"/>
          </a:xfrm>
          <a:prstGeom prst="rect">
            <a:avLst/>
          </a:prstGeom>
        </p:spPr>
      </p:pic>
    </p:spTree>
    <p:extLst>
      <p:ext uri="{BB962C8B-B14F-4D97-AF65-F5344CB8AC3E}">
        <p14:creationId xmlns:p14="http://schemas.microsoft.com/office/powerpoint/2010/main" val="11996100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12463C4-BA19-481D-A68F-661A7D8938E5}"/>
              </a:ext>
            </a:extLst>
          </p:cNvPr>
          <p:cNvSpPr txBox="1"/>
          <p:nvPr/>
        </p:nvSpPr>
        <p:spPr>
          <a:xfrm>
            <a:off x="2037649" y="177332"/>
            <a:ext cx="8116701" cy="76944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4400" b="1" dirty="0">
                <a:solidFill>
                  <a:srgbClr val="42A1DC"/>
                </a:solidFill>
                <a:latin typeface="Ubuntu" panose="020B0504030602030204" pitchFamily="34" charset="0"/>
              </a:rPr>
              <a:t>Microservices Architecture</a:t>
            </a:r>
            <a:endParaRPr kumimoji="0" lang="pt-BR" sz="2000" b="1" i="0" u="none" strike="noStrike" kern="1200" cap="none" spc="0" normalizeH="0" baseline="0" noProof="0" dirty="0">
              <a:ln>
                <a:noFill/>
              </a:ln>
              <a:solidFill>
                <a:srgbClr val="2B0A3D"/>
              </a:solidFill>
              <a:effectLst/>
              <a:uLnTx/>
              <a:uFillTx/>
              <a:latin typeface="Ubuntu" panose="020B0504030602030204" pitchFamily="34" charset="0"/>
              <a:ea typeface="+mn-ea"/>
              <a:cs typeface="+mn-cs"/>
            </a:endParaRPr>
          </a:p>
        </p:txBody>
      </p:sp>
      <p:sp>
        <p:nvSpPr>
          <p:cNvPr id="7" name="Rectangle 6">
            <a:extLst>
              <a:ext uri="{FF2B5EF4-FFF2-40B4-BE49-F238E27FC236}">
                <a16:creationId xmlns:a16="http://schemas.microsoft.com/office/drawing/2014/main" id="{6EB4FA96-4FE4-4E2C-8A27-64BD42508D87}"/>
              </a:ext>
            </a:extLst>
          </p:cNvPr>
          <p:cNvSpPr/>
          <p:nvPr/>
        </p:nvSpPr>
        <p:spPr>
          <a:xfrm>
            <a:off x="1172431" y="1513684"/>
            <a:ext cx="6533294" cy="3293209"/>
          </a:xfrm>
          <a:prstGeom prst="rect">
            <a:avLst/>
          </a:prstGeom>
          <a:noFill/>
        </p:spPr>
        <p:txBody>
          <a:bodyPr wrap="square" anchor="t">
            <a:spAutoFit/>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fr-FR" sz="1600" b="1" i="0" u="none" strike="noStrike" kern="1200" cap="none" spc="0" normalizeH="0" baseline="0" noProof="0" dirty="0">
                <a:ln>
                  <a:noFill/>
                </a:ln>
                <a:solidFill>
                  <a:srgbClr val="2B0A3D"/>
                </a:solidFill>
                <a:effectLst/>
                <a:uLnTx/>
                <a:uFillTx/>
                <a:latin typeface="Ubuntu Medium" pitchFamily="34" charset="0"/>
                <a:ea typeface="+mn-ea"/>
                <a:cs typeface="+mn-cs"/>
              </a:rPr>
              <a:t>Introduction</a:t>
            </a:r>
            <a:r>
              <a:rPr kumimoji="0" lang="fr-FR" sz="1600" b="1" i="0" u="none" strike="noStrike" kern="1200" cap="none" spc="0" normalizeH="0" noProof="0" dirty="0">
                <a:ln>
                  <a:noFill/>
                </a:ln>
                <a:solidFill>
                  <a:srgbClr val="2B0A3D"/>
                </a:solidFill>
                <a:effectLst/>
                <a:uLnTx/>
                <a:uFillTx/>
                <a:latin typeface="Ubuntu Medium" pitchFamily="34" charset="0"/>
                <a:ea typeface="+mn-ea"/>
                <a:cs typeface="+mn-cs"/>
              </a:rPr>
              <a:t> </a:t>
            </a:r>
            <a:r>
              <a:rPr kumimoji="0" lang="fr-FR" sz="1600" b="1" i="0" u="none" strike="noStrike" kern="1200" cap="none" spc="0" normalizeH="0" noProof="0" dirty="0" err="1">
                <a:ln>
                  <a:noFill/>
                </a:ln>
                <a:solidFill>
                  <a:srgbClr val="2B0A3D"/>
                </a:solidFill>
                <a:effectLst/>
                <a:uLnTx/>
                <a:uFillTx/>
                <a:latin typeface="Ubuntu Medium" pitchFamily="34" charset="0"/>
                <a:ea typeface="+mn-ea"/>
                <a:cs typeface="+mn-cs"/>
              </a:rPr>
              <a:t>Microservices</a:t>
            </a:r>
            <a:r>
              <a:rPr kumimoji="0" lang="fr-FR" sz="1600" b="1" i="0" u="none" strike="noStrike" kern="1200" cap="none" spc="0" normalizeH="0" noProof="0" dirty="0">
                <a:ln>
                  <a:noFill/>
                </a:ln>
                <a:solidFill>
                  <a:srgbClr val="2B0A3D"/>
                </a:solidFill>
                <a:effectLst/>
                <a:uLnTx/>
                <a:uFillTx/>
                <a:latin typeface="Ubuntu Medium" pitchFamily="34" charset="0"/>
                <a:ea typeface="+mn-ea"/>
                <a:cs typeface="+mn-cs"/>
              </a:rPr>
              <a:t> Architecture</a:t>
            </a:r>
            <a:endParaRPr kumimoji="0" lang="fr-FR" sz="1600" b="1" i="0" u="none" strike="noStrike" kern="1200" cap="none" spc="0" normalizeH="0" baseline="0" noProof="0" dirty="0">
              <a:ln>
                <a:noFill/>
              </a:ln>
              <a:solidFill>
                <a:srgbClr val="2B0A3D"/>
              </a:solidFill>
              <a:effectLst/>
              <a:uLnTx/>
              <a:uFillTx/>
              <a:latin typeface="Ubuntu Medium" pitchFamily="34" charset="0"/>
              <a:ea typeface="+mn-ea"/>
              <a:cs typeface="+mn-cs"/>
            </a:endParaRPr>
          </a:p>
          <a:p>
            <a:pPr marL="457200" marR="0" lvl="1" indent="0" algn="l" defTabSz="914400" rtl="0" eaLnBrk="1" fontAlgn="auto" latinLnBrk="0" hangingPunct="1">
              <a:lnSpc>
                <a:spcPct val="100000"/>
              </a:lnSpc>
              <a:spcBef>
                <a:spcPts val="0"/>
              </a:spcBef>
              <a:spcAft>
                <a:spcPts val="0"/>
              </a:spcAft>
              <a:buClrTx/>
              <a:buSzTx/>
              <a:buFontTx/>
              <a:buNone/>
              <a:tabLst/>
              <a:defRPr/>
            </a:pPr>
            <a:endParaRPr kumimoji="0" lang="fr-FR" sz="1600" b="1" i="0" u="none" strike="noStrike" kern="1200" cap="none" spc="0" normalizeH="0" baseline="0" noProof="0" dirty="0">
              <a:ln>
                <a:noFill/>
              </a:ln>
              <a:solidFill>
                <a:srgbClr val="2B0A3D"/>
              </a:solidFill>
              <a:effectLst/>
              <a:uLnTx/>
              <a:uFillTx/>
              <a:latin typeface="Ubuntu Medium" pitchFamily="34" charset="0"/>
              <a:ea typeface="+mn-ea"/>
              <a:cs typeface="+mn-cs"/>
            </a:endParaRPr>
          </a:p>
          <a:p>
            <a:pPr marL="457200" marR="0" lvl="1" indent="0" algn="l" defTabSz="914400" rtl="0" eaLnBrk="1" fontAlgn="auto" latinLnBrk="0" hangingPunct="1">
              <a:lnSpc>
                <a:spcPct val="100000"/>
              </a:lnSpc>
              <a:spcBef>
                <a:spcPts val="0"/>
              </a:spcBef>
              <a:spcAft>
                <a:spcPts val="0"/>
              </a:spcAft>
              <a:buClrTx/>
              <a:buSzTx/>
              <a:buFontTx/>
              <a:buNone/>
              <a:tabLst/>
              <a:defRPr/>
            </a:pPr>
            <a:endParaRPr kumimoji="0" lang="fr-FR" sz="1600" b="1" i="0" u="none" strike="noStrike" kern="1200" cap="none" spc="0" normalizeH="0" baseline="0" noProof="0" dirty="0">
              <a:ln>
                <a:noFill/>
              </a:ln>
              <a:solidFill>
                <a:srgbClr val="2B0A3D"/>
              </a:solidFill>
              <a:effectLst/>
              <a:uLnTx/>
              <a:uFillTx/>
              <a:latin typeface="Ubuntu Medium" pitchFamily="34" charset="0"/>
              <a:ea typeface="+mn-ea"/>
              <a:cs typeface="+mn-cs"/>
            </a:endParaRPr>
          </a:p>
          <a:p>
            <a:pPr marL="457200" marR="0" lvl="1" indent="0" algn="l" defTabSz="914400" rtl="0" eaLnBrk="1" fontAlgn="auto" latinLnBrk="0" hangingPunct="1">
              <a:lnSpc>
                <a:spcPct val="100000"/>
              </a:lnSpc>
              <a:spcBef>
                <a:spcPts val="0"/>
              </a:spcBef>
              <a:spcAft>
                <a:spcPts val="0"/>
              </a:spcAft>
              <a:buClrTx/>
              <a:buSzTx/>
              <a:buFontTx/>
              <a:buNone/>
              <a:tabLst/>
              <a:defRPr/>
            </a:pPr>
            <a:r>
              <a:rPr lang="fr-FR" sz="1600" b="1" dirty="0">
                <a:solidFill>
                  <a:srgbClr val="2B0A3D"/>
                </a:solidFill>
                <a:latin typeface="Ubuntu Medium" pitchFamily="34" charset="0"/>
              </a:rPr>
              <a:t>Architecture</a:t>
            </a:r>
            <a:endParaRPr kumimoji="0" lang="fr-FR" sz="1600" b="1" i="0" u="none" strike="noStrike" kern="1200" cap="none" spc="0" normalizeH="0" baseline="0" noProof="0" dirty="0">
              <a:ln>
                <a:noFill/>
              </a:ln>
              <a:solidFill>
                <a:srgbClr val="2B0A3D"/>
              </a:solidFill>
              <a:effectLst/>
              <a:uLnTx/>
              <a:uFillTx/>
              <a:latin typeface="Ubuntu Medium" pitchFamily="34" charset="0"/>
              <a:ea typeface="+mn-ea"/>
              <a:cs typeface="+mn-cs"/>
            </a:endParaRPr>
          </a:p>
          <a:p>
            <a:pPr marL="457200" marR="0" lvl="1" indent="0" algn="l" defTabSz="914400" rtl="0" eaLnBrk="1" fontAlgn="auto" latinLnBrk="0" hangingPunct="1">
              <a:lnSpc>
                <a:spcPct val="100000"/>
              </a:lnSpc>
              <a:spcBef>
                <a:spcPts val="0"/>
              </a:spcBef>
              <a:spcAft>
                <a:spcPts val="0"/>
              </a:spcAft>
              <a:buClrTx/>
              <a:buSzTx/>
              <a:buFontTx/>
              <a:buNone/>
              <a:tabLst/>
              <a:defRPr/>
            </a:pPr>
            <a:endParaRPr kumimoji="0" lang="fr-FR" sz="1600" b="1" i="0" u="none" strike="noStrike" kern="1200" cap="none" spc="0" normalizeH="0" baseline="0" noProof="0" dirty="0">
              <a:ln>
                <a:noFill/>
              </a:ln>
              <a:solidFill>
                <a:srgbClr val="2B0A3D"/>
              </a:solidFill>
              <a:effectLst/>
              <a:uLnTx/>
              <a:uFillTx/>
              <a:latin typeface="Ubuntu Medium" pitchFamily="34" charset="0"/>
              <a:ea typeface="+mn-ea"/>
              <a:cs typeface="+mn-cs"/>
            </a:endParaRPr>
          </a:p>
          <a:p>
            <a:pPr marL="457200" marR="0" lvl="1" indent="0" algn="l" defTabSz="914400" rtl="0" eaLnBrk="1" fontAlgn="auto" latinLnBrk="0" hangingPunct="1">
              <a:lnSpc>
                <a:spcPct val="100000"/>
              </a:lnSpc>
              <a:spcBef>
                <a:spcPts val="0"/>
              </a:spcBef>
              <a:spcAft>
                <a:spcPts val="0"/>
              </a:spcAft>
              <a:buClrTx/>
              <a:buSzTx/>
              <a:buFontTx/>
              <a:buNone/>
              <a:tabLst/>
              <a:defRPr/>
            </a:pPr>
            <a:endParaRPr lang="fr-FR" sz="1600" b="1" noProof="0" dirty="0">
              <a:solidFill>
                <a:srgbClr val="2B0A3D"/>
              </a:solidFill>
              <a:latin typeface="Ubuntu Medium" pitchFamily="34" charset="0"/>
            </a:endParaRPr>
          </a:p>
          <a:p>
            <a:pPr lvl="1">
              <a:defRPr/>
            </a:pPr>
            <a:r>
              <a:rPr lang="fr-FR" sz="1600" b="1" dirty="0" err="1">
                <a:solidFill>
                  <a:srgbClr val="2B0A3D"/>
                </a:solidFill>
                <a:latin typeface="Ubuntu Medium" pitchFamily="34" charset="0"/>
              </a:rPr>
              <a:t>Comunicating</a:t>
            </a:r>
            <a:r>
              <a:rPr lang="fr-FR" sz="1600" b="1" dirty="0">
                <a:solidFill>
                  <a:srgbClr val="2B0A3D"/>
                </a:solidFill>
                <a:latin typeface="Ubuntu Medium" pitchFamily="34" charset="0"/>
              </a:rPr>
              <a:t> </a:t>
            </a:r>
            <a:r>
              <a:rPr lang="fr-FR" sz="1600" b="1" dirty="0" err="1">
                <a:solidFill>
                  <a:srgbClr val="2B0A3D"/>
                </a:solidFill>
                <a:latin typeface="Ubuntu Medium" pitchFamily="34" charset="0"/>
              </a:rPr>
              <a:t>between</a:t>
            </a:r>
            <a:endParaRPr lang="fr-FR" sz="1600" b="1" dirty="0">
              <a:solidFill>
                <a:srgbClr val="2B0A3D"/>
              </a:solidFill>
              <a:latin typeface="Ubuntu Medium" pitchFamily="34" charset="0"/>
            </a:endParaRPr>
          </a:p>
          <a:p>
            <a:pPr marL="457200" marR="0" lvl="1" indent="0" algn="l" defTabSz="914400" rtl="0" eaLnBrk="1" fontAlgn="auto" latinLnBrk="0" hangingPunct="1">
              <a:lnSpc>
                <a:spcPct val="100000"/>
              </a:lnSpc>
              <a:spcBef>
                <a:spcPts val="0"/>
              </a:spcBef>
              <a:spcAft>
                <a:spcPts val="0"/>
              </a:spcAft>
              <a:buClrTx/>
              <a:buSzTx/>
              <a:buFontTx/>
              <a:buNone/>
              <a:tabLst/>
              <a:defRPr/>
            </a:pPr>
            <a:endParaRPr kumimoji="0" lang="fr-FR" sz="1600" b="1" i="0" u="none" strike="noStrike" kern="1200" cap="none" spc="0" normalizeH="0" baseline="0" noProof="0" dirty="0">
              <a:ln>
                <a:noFill/>
              </a:ln>
              <a:solidFill>
                <a:srgbClr val="2B0A3D"/>
              </a:solidFill>
              <a:effectLst/>
              <a:uLnTx/>
              <a:uFillTx/>
              <a:latin typeface="Ubuntu Medium" pitchFamily="34" charset="0"/>
              <a:ea typeface="+mn-ea"/>
              <a:cs typeface="+mn-cs"/>
            </a:endParaRPr>
          </a:p>
          <a:p>
            <a:pPr marL="457200" marR="0" lvl="1" indent="0" algn="l" defTabSz="914400" rtl="0" eaLnBrk="1" fontAlgn="auto" latinLnBrk="0" hangingPunct="1">
              <a:lnSpc>
                <a:spcPct val="100000"/>
              </a:lnSpc>
              <a:spcBef>
                <a:spcPts val="0"/>
              </a:spcBef>
              <a:spcAft>
                <a:spcPts val="0"/>
              </a:spcAft>
              <a:buClrTx/>
              <a:buSzTx/>
              <a:buFontTx/>
              <a:buNone/>
              <a:tabLst/>
              <a:defRPr/>
            </a:pPr>
            <a:endParaRPr kumimoji="0" lang="fr-FR" sz="1600" b="1" i="0" u="none" strike="noStrike" kern="1200" cap="none" spc="0" normalizeH="0" baseline="0" noProof="0" dirty="0">
              <a:ln>
                <a:noFill/>
              </a:ln>
              <a:solidFill>
                <a:srgbClr val="2B0A3D"/>
              </a:solidFill>
              <a:effectLst/>
              <a:uLnTx/>
              <a:uFillTx/>
              <a:latin typeface="Ubuntu Medium" pitchFamily="34" charset="0"/>
              <a:ea typeface="+mn-ea"/>
              <a:cs typeface="+mn-cs"/>
            </a:endParaRPr>
          </a:p>
          <a:p>
            <a:pPr lvl="1">
              <a:defRPr/>
            </a:pPr>
            <a:r>
              <a:rPr lang="fr-FR" sz="1600" b="1" dirty="0" err="1">
                <a:solidFill>
                  <a:srgbClr val="2B0A3D"/>
                </a:solidFill>
                <a:latin typeface="Ubuntu Medium" pitchFamily="34" charset="0"/>
              </a:rPr>
              <a:t>Securing</a:t>
            </a:r>
            <a:r>
              <a:rPr lang="fr-FR" sz="1600" b="1" dirty="0">
                <a:solidFill>
                  <a:srgbClr val="2B0A3D"/>
                </a:solidFill>
                <a:latin typeface="Ubuntu Medium" pitchFamily="34" charset="0"/>
              </a:rPr>
              <a:t> </a:t>
            </a:r>
            <a:r>
              <a:rPr lang="fr-FR" sz="1600" b="1" dirty="0" err="1">
                <a:solidFill>
                  <a:srgbClr val="2B0A3D"/>
                </a:solidFill>
                <a:latin typeface="Ubuntu Medium" pitchFamily="34" charset="0"/>
              </a:rPr>
              <a:t>Microservice</a:t>
            </a:r>
            <a:endParaRPr lang="fr-FR" sz="1600" b="1" dirty="0">
              <a:solidFill>
                <a:srgbClr val="2B0A3D"/>
              </a:solidFill>
              <a:latin typeface="Ubuntu Medium" pitchFamily="34" charset="0"/>
            </a:endParaRPr>
          </a:p>
          <a:p>
            <a:pPr marL="457200" marR="0" lvl="1" indent="0" algn="l" defTabSz="914400" rtl="0" eaLnBrk="1" fontAlgn="auto" latinLnBrk="0" hangingPunct="1">
              <a:lnSpc>
                <a:spcPct val="100000"/>
              </a:lnSpc>
              <a:spcBef>
                <a:spcPts val="0"/>
              </a:spcBef>
              <a:spcAft>
                <a:spcPts val="0"/>
              </a:spcAft>
              <a:buClrTx/>
              <a:buSzTx/>
              <a:buFontTx/>
              <a:buNone/>
              <a:tabLst/>
              <a:defRPr/>
            </a:pPr>
            <a:endParaRPr kumimoji="0" lang="fr-FR" sz="1600" b="1" i="0" u="none" strike="noStrike" kern="1200" cap="none" spc="0" normalizeH="0" baseline="0" noProof="0" dirty="0">
              <a:ln>
                <a:noFill/>
              </a:ln>
              <a:solidFill>
                <a:srgbClr val="2B0A3D"/>
              </a:solidFill>
              <a:effectLst/>
              <a:uLnTx/>
              <a:uFillTx/>
              <a:latin typeface="Ubuntu Medium" pitchFamily="34" charset="0"/>
              <a:ea typeface="+mn-ea"/>
              <a:cs typeface="+mn-cs"/>
            </a:endParaRPr>
          </a:p>
          <a:p>
            <a:pPr marL="457200" marR="0" lvl="1" indent="0" algn="l" defTabSz="914400" rtl="0" eaLnBrk="1" fontAlgn="auto" latinLnBrk="0" hangingPunct="1">
              <a:lnSpc>
                <a:spcPct val="100000"/>
              </a:lnSpc>
              <a:spcBef>
                <a:spcPts val="0"/>
              </a:spcBef>
              <a:spcAft>
                <a:spcPts val="0"/>
              </a:spcAft>
              <a:buClrTx/>
              <a:buSzTx/>
              <a:buFontTx/>
              <a:buNone/>
              <a:tabLst/>
              <a:defRPr/>
            </a:pPr>
            <a:endParaRPr kumimoji="0" lang="fr-FR" sz="1600" b="1" i="0" u="none" strike="noStrike" kern="1200" cap="none" spc="0" normalizeH="0" baseline="0" noProof="0" dirty="0">
              <a:ln>
                <a:noFill/>
              </a:ln>
              <a:solidFill>
                <a:srgbClr val="2B0A3D"/>
              </a:solidFill>
              <a:effectLst/>
              <a:uLnTx/>
              <a:uFillTx/>
              <a:latin typeface="Ubuntu Medium" pitchFamily="34" charset="0"/>
              <a:ea typeface="+mn-ea"/>
              <a:cs typeface="+mn-cs"/>
            </a:endParaRPr>
          </a:p>
          <a:p>
            <a:pPr marL="457200" marR="0" lvl="1" indent="0" algn="l" defTabSz="914400" rtl="0" eaLnBrk="1" fontAlgn="auto" latinLnBrk="0" hangingPunct="1">
              <a:lnSpc>
                <a:spcPct val="100000"/>
              </a:lnSpc>
              <a:spcBef>
                <a:spcPts val="0"/>
              </a:spcBef>
              <a:spcAft>
                <a:spcPts val="0"/>
              </a:spcAft>
              <a:buClrTx/>
              <a:buSzTx/>
              <a:buFontTx/>
              <a:buNone/>
              <a:tabLst/>
              <a:defRPr/>
            </a:pPr>
            <a:endParaRPr kumimoji="0" lang="fr-FR" sz="1600" b="1" i="0" u="none" strike="noStrike" kern="1200" cap="none" spc="0" normalizeH="0" baseline="0" noProof="0" dirty="0">
              <a:ln>
                <a:noFill/>
              </a:ln>
              <a:solidFill>
                <a:srgbClr val="2B0A3D"/>
              </a:solidFill>
              <a:effectLst/>
              <a:uLnTx/>
              <a:uFillTx/>
              <a:latin typeface="Ubuntu Medium" pitchFamily="34" charset="0"/>
              <a:ea typeface="+mn-ea"/>
              <a:cs typeface="+mn-cs"/>
            </a:endParaRPr>
          </a:p>
        </p:txBody>
      </p:sp>
      <p:sp>
        <p:nvSpPr>
          <p:cNvPr id="9" name="Oval 8">
            <a:extLst>
              <a:ext uri="{FF2B5EF4-FFF2-40B4-BE49-F238E27FC236}">
                <a16:creationId xmlns:a16="http://schemas.microsoft.com/office/drawing/2014/main" id="{EABFABD7-58F1-42B0-A2FA-F66AF468E96E}"/>
              </a:ext>
            </a:extLst>
          </p:cNvPr>
          <p:cNvSpPr/>
          <p:nvPr/>
        </p:nvSpPr>
        <p:spPr>
          <a:xfrm>
            <a:off x="1214540" y="2487258"/>
            <a:ext cx="369332" cy="369332"/>
          </a:xfrm>
          <a:prstGeom prst="ellipse">
            <a:avLst/>
          </a:prstGeom>
          <a:solidFill>
            <a:schemeClr val="bg1">
              <a:lumMod val="95000"/>
              <a:alpha val="3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2B0A3D"/>
              </a:solidFill>
              <a:effectLst/>
              <a:uLnTx/>
              <a:uFillTx/>
              <a:latin typeface="Calibri" panose="020F0502020204030204"/>
              <a:ea typeface="+mn-ea"/>
              <a:cs typeface="+mn-cs"/>
            </a:endParaRPr>
          </a:p>
        </p:txBody>
      </p:sp>
      <p:grpSp>
        <p:nvGrpSpPr>
          <p:cNvPr id="3" name="Group 2">
            <a:extLst>
              <a:ext uri="{FF2B5EF4-FFF2-40B4-BE49-F238E27FC236}">
                <a16:creationId xmlns:a16="http://schemas.microsoft.com/office/drawing/2014/main" id="{823B03EC-A3F6-4611-B063-56908E26BFA3}"/>
              </a:ext>
            </a:extLst>
          </p:cNvPr>
          <p:cNvGrpSpPr/>
          <p:nvPr/>
        </p:nvGrpSpPr>
        <p:grpSpPr>
          <a:xfrm>
            <a:off x="1214540" y="1485917"/>
            <a:ext cx="369332" cy="403986"/>
            <a:chOff x="1622181" y="1100166"/>
            <a:chExt cx="369332" cy="403986"/>
          </a:xfrm>
        </p:grpSpPr>
        <p:sp>
          <p:nvSpPr>
            <p:cNvPr id="6" name="Oval 5">
              <a:extLst>
                <a:ext uri="{FF2B5EF4-FFF2-40B4-BE49-F238E27FC236}">
                  <a16:creationId xmlns:a16="http://schemas.microsoft.com/office/drawing/2014/main" id="{FDABC9F4-E3D5-4660-8F31-AB08EB3A7DE0}"/>
                </a:ext>
              </a:extLst>
            </p:cNvPr>
            <p:cNvSpPr/>
            <p:nvPr/>
          </p:nvSpPr>
          <p:spPr>
            <a:xfrm>
              <a:off x="1622181" y="1100166"/>
              <a:ext cx="369332" cy="369332"/>
            </a:xfrm>
            <a:prstGeom prst="ellipse">
              <a:avLst/>
            </a:prstGeom>
            <a:solidFill>
              <a:schemeClr val="bg1">
                <a:lumMod val="95000"/>
                <a:alpha val="3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2B0A3D"/>
                </a:solidFill>
                <a:effectLst/>
                <a:uLnTx/>
                <a:uFillTx/>
                <a:latin typeface="Calibri" panose="020F0502020204030204"/>
                <a:ea typeface="+mn-ea"/>
                <a:cs typeface="+mn-cs"/>
              </a:endParaRPr>
            </a:p>
          </p:txBody>
        </p:sp>
        <p:sp>
          <p:nvSpPr>
            <p:cNvPr id="23" name="Flowchart: Connector 22">
              <a:extLst>
                <a:ext uri="{FF2B5EF4-FFF2-40B4-BE49-F238E27FC236}">
                  <a16:creationId xmlns:a16="http://schemas.microsoft.com/office/drawing/2014/main" id="{FA1CBAB5-B65B-4CFF-934F-342FB1E44958}"/>
                </a:ext>
              </a:extLst>
            </p:cNvPr>
            <p:cNvSpPr/>
            <p:nvPr/>
          </p:nvSpPr>
          <p:spPr>
            <a:xfrm>
              <a:off x="1622181" y="1134820"/>
              <a:ext cx="369332" cy="369332"/>
            </a:xfrm>
            <a:prstGeom prst="flowChartConnector">
              <a:avLst/>
            </a:pr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400" b="1" i="0" u="none" strike="noStrike" kern="1200" cap="none" spc="0" normalizeH="0" baseline="0" noProof="0" dirty="0">
                  <a:ln>
                    <a:noFill/>
                  </a:ln>
                  <a:solidFill>
                    <a:prstClr val="white"/>
                  </a:solidFill>
                  <a:effectLst/>
                  <a:uLnTx/>
                  <a:uFillTx/>
                  <a:latin typeface="Ubuntu" panose="020B0504030602030204" pitchFamily="34" charset="0"/>
                  <a:ea typeface="+mn-ea"/>
                  <a:cs typeface="+mn-cs"/>
                </a:rPr>
                <a:t>1</a:t>
              </a:r>
            </a:p>
          </p:txBody>
        </p:sp>
      </p:grpSp>
      <p:sp>
        <p:nvSpPr>
          <p:cNvPr id="32" name="Flowchart: Connector 31">
            <a:extLst>
              <a:ext uri="{FF2B5EF4-FFF2-40B4-BE49-F238E27FC236}">
                <a16:creationId xmlns:a16="http://schemas.microsoft.com/office/drawing/2014/main" id="{CC64FF05-0276-4053-978B-0B41E8569B9E}"/>
              </a:ext>
            </a:extLst>
          </p:cNvPr>
          <p:cNvSpPr/>
          <p:nvPr/>
        </p:nvSpPr>
        <p:spPr>
          <a:xfrm>
            <a:off x="1214540" y="2257825"/>
            <a:ext cx="369332" cy="369332"/>
          </a:xfrm>
          <a:prstGeom prst="flowChartConnector">
            <a:avLst/>
          </a:pr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400" b="1" i="0" u="none" strike="noStrike" kern="1200" cap="none" spc="0" normalizeH="0" baseline="0" noProof="0" dirty="0">
                <a:ln>
                  <a:noFill/>
                </a:ln>
                <a:solidFill>
                  <a:prstClr val="white"/>
                </a:solidFill>
                <a:effectLst/>
                <a:uLnTx/>
                <a:uFillTx/>
                <a:latin typeface="Ubuntu" panose="020B0504030602030204" pitchFamily="34" charset="0"/>
                <a:ea typeface="+mn-ea"/>
                <a:cs typeface="+mn-cs"/>
              </a:rPr>
              <a:t>2</a:t>
            </a:r>
          </a:p>
        </p:txBody>
      </p:sp>
      <p:pic>
        <p:nvPicPr>
          <p:cNvPr id="19" name="Picture 18">
            <a:extLst>
              <a:ext uri="{FF2B5EF4-FFF2-40B4-BE49-F238E27FC236}">
                <a16:creationId xmlns:a16="http://schemas.microsoft.com/office/drawing/2014/main" id="{1266CA7D-8DFE-4731-92B9-385474AFA929}"/>
              </a:ext>
            </a:extLst>
          </p:cNvPr>
          <p:cNvPicPr>
            <a:picLocks noChangeAspect="1"/>
          </p:cNvPicPr>
          <p:nvPr/>
        </p:nvPicPr>
        <p:blipFill>
          <a:blip r:embed="rId3"/>
          <a:stretch>
            <a:fillRect/>
          </a:stretch>
        </p:blipFill>
        <p:spPr>
          <a:xfrm>
            <a:off x="11506198" y="0"/>
            <a:ext cx="600159" cy="562053"/>
          </a:xfrm>
          <a:prstGeom prst="rect">
            <a:avLst/>
          </a:prstGeom>
        </p:spPr>
      </p:pic>
      <p:sp>
        <p:nvSpPr>
          <p:cNvPr id="20" name="Flowchart: Connector 19">
            <a:extLst>
              <a:ext uri="{FF2B5EF4-FFF2-40B4-BE49-F238E27FC236}">
                <a16:creationId xmlns:a16="http://schemas.microsoft.com/office/drawing/2014/main" id="{672F1796-EED6-4508-B1C2-52B64A6552DD}"/>
              </a:ext>
            </a:extLst>
          </p:cNvPr>
          <p:cNvSpPr/>
          <p:nvPr/>
        </p:nvSpPr>
        <p:spPr>
          <a:xfrm>
            <a:off x="1214540" y="2985469"/>
            <a:ext cx="369332" cy="369332"/>
          </a:xfrm>
          <a:prstGeom prst="flowChartConnector">
            <a:avLst/>
          </a:pr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400" b="1" i="0" u="none" strike="noStrike" kern="1200" cap="none" spc="0" normalizeH="0" baseline="0" noProof="0" dirty="0">
                <a:ln>
                  <a:noFill/>
                </a:ln>
                <a:solidFill>
                  <a:prstClr val="white"/>
                </a:solidFill>
                <a:effectLst/>
                <a:uLnTx/>
                <a:uFillTx/>
                <a:latin typeface="Ubuntu" panose="020B0504030602030204" pitchFamily="34" charset="0"/>
                <a:ea typeface="+mn-ea"/>
                <a:cs typeface="+mn-cs"/>
              </a:rPr>
              <a:t>3</a:t>
            </a:r>
          </a:p>
        </p:txBody>
      </p:sp>
      <p:pic>
        <p:nvPicPr>
          <p:cNvPr id="24" name="Picture 23">
            <a:extLst>
              <a:ext uri="{FF2B5EF4-FFF2-40B4-BE49-F238E27FC236}">
                <a16:creationId xmlns:a16="http://schemas.microsoft.com/office/drawing/2014/main" id="{03F6C7F3-D042-4C08-83F7-9A72F23AF54A}"/>
              </a:ext>
            </a:extLst>
          </p:cNvPr>
          <p:cNvPicPr>
            <a:picLocks noChangeAspect="1"/>
          </p:cNvPicPr>
          <p:nvPr/>
        </p:nvPicPr>
        <p:blipFill>
          <a:blip r:embed="rId4"/>
          <a:stretch>
            <a:fillRect/>
          </a:stretch>
        </p:blipFill>
        <p:spPr>
          <a:xfrm>
            <a:off x="9114996" y="6486473"/>
            <a:ext cx="3077004" cy="371527"/>
          </a:xfrm>
          <a:prstGeom prst="rect">
            <a:avLst/>
          </a:prstGeom>
        </p:spPr>
      </p:pic>
      <p:sp>
        <p:nvSpPr>
          <p:cNvPr id="12" name="Flowchart: Connector 11">
            <a:extLst>
              <a:ext uri="{FF2B5EF4-FFF2-40B4-BE49-F238E27FC236}">
                <a16:creationId xmlns:a16="http://schemas.microsoft.com/office/drawing/2014/main" id="{53DF964E-9172-41AF-9F82-3F4BD2AECD16}"/>
              </a:ext>
            </a:extLst>
          </p:cNvPr>
          <p:cNvSpPr/>
          <p:nvPr/>
        </p:nvSpPr>
        <p:spPr>
          <a:xfrm>
            <a:off x="1214540" y="3727541"/>
            <a:ext cx="369332" cy="369332"/>
          </a:xfrm>
          <a:prstGeom prst="flowChartConnector">
            <a:avLst/>
          </a:pr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400" b="1" i="0" u="none" strike="noStrike" kern="1200" cap="none" spc="0" normalizeH="0" baseline="0" noProof="0" dirty="0">
                <a:ln>
                  <a:noFill/>
                </a:ln>
                <a:solidFill>
                  <a:prstClr val="white"/>
                </a:solidFill>
                <a:effectLst/>
                <a:uLnTx/>
                <a:uFillTx/>
                <a:latin typeface="Ubuntu" panose="020B0504030602030204" pitchFamily="34" charset="0"/>
                <a:ea typeface="+mn-ea"/>
                <a:cs typeface="+mn-cs"/>
              </a:rPr>
              <a:t>4</a:t>
            </a:r>
          </a:p>
        </p:txBody>
      </p:sp>
    </p:spTree>
    <p:extLst>
      <p:ext uri="{BB962C8B-B14F-4D97-AF65-F5344CB8AC3E}">
        <p14:creationId xmlns:p14="http://schemas.microsoft.com/office/powerpoint/2010/main" val="2019613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7">
                                            <p:txEl>
                                              <p:pRg st="3" end="3"/>
                                            </p:txEl>
                                          </p:spTgt>
                                        </p:tgtEl>
                                        <p:attrNameLst>
                                          <p:attrName>style.visibility</p:attrName>
                                        </p:attrNameLst>
                                      </p:cBhvr>
                                      <p:to>
                                        <p:strVal val="visible"/>
                                      </p:to>
                                    </p:set>
                                    <p:animEffect transition="in" filter="fade">
                                      <p:cBhvr>
                                        <p:cTn id="10" dur="500"/>
                                        <p:tgtEl>
                                          <p:spTgt spid="7">
                                            <p:txEl>
                                              <p:pRg st="3" end="3"/>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fade">
                                      <p:cBhvr>
                                        <p:cTn id="16" dur="500"/>
                                        <p:tgtEl>
                                          <p:spTgt spid="2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2"/>
                                        </p:tgtEl>
                                        <p:attrNameLst>
                                          <p:attrName>style.visibility</p:attrName>
                                        </p:attrNameLst>
                                      </p:cBhvr>
                                      <p:to>
                                        <p:strVal val="visible"/>
                                      </p:to>
                                    </p:set>
                                    <p:animEffect transition="in" filter="fade">
                                      <p:cBhvr>
                                        <p:cTn id="22"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20" grpId="0" animBg="1"/>
      <p:bldP spid="12"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12463C4-BA19-481D-A68F-661A7D8938E5}"/>
              </a:ext>
            </a:extLst>
          </p:cNvPr>
          <p:cNvSpPr txBox="1"/>
          <p:nvPr/>
        </p:nvSpPr>
        <p:spPr>
          <a:xfrm>
            <a:off x="1563673" y="177332"/>
            <a:ext cx="9089825" cy="76944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4400" b="1" i="0" u="none" strike="noStrike" kern="1200" cap="none" spc="0" normalizeH="0" baseline="0" noProof="0" dirty="0">
                <a:ln>
                  <a:noFill/>
                </a:ln>
                <a:solidFill>
                  <a:srgbClr val="42A1DC"/>
                </a:solidFill>
                <a:effectLst/>
                <a:uLnTx/>
                <a:uFillTx/>
                <a:latin typeface="Ubuntu" panose="020B0504030602030204" pitchFamily="34" charset="0"/>
                <a:ea typeface="+mn-ea"/>
                <a:cs typeface="+mn-cs"/>
              </a:rPr>
              <a:t>Discovery server</a:t>
            </a:r>
            <a:endParaRPr kumimoji="0" lang="pt-BR" sz="2000" b="1" i="0" u="none" strike="noStrike" kern="1200" cap="none" spc="0" normalizeH="0" baseline="0" noProof="0" dirty="0">
              <a:ln>
                <a:noFill/>
              </a:ln>
              <a:solidFill>
                <a:srgbClr val="2B0A3D"/>
              </a:solidFill>
              <a:effectLst/>
              <a:uLnTx/>
              <a:uFillTx/>
              <a:latin typeface="Ubuntu" panose="020B0504030602030204" pitchFamily="34" charset="0"/>
              <a:ea typeface="+mn-ea"/>
              <a:cs typeface="+mn-cs"/>
            </a:endParaRPr>
          </a:p>
        </p:txBody>
      </p:sp>
      <p:pic>
        <p:nvPicPr>
          <p:cNvPr id="19" name="Picture 18">
            <a:extLst>
              <a:ext uri="{FF2B5EF4-FFF2-40B4-BE49-F238E27FC236}">
                <a16:creationId xmlns:a16="http://schemas.microsoft.com/office/drawing/2014/main" id="{1266CA7D-8DFE-4731-92B9-385474AFA929}"/>
              </a:ext>
            </a:extLst>
          </p:cNvPr>
          <p:cNvPicPr>
            <a:picLocks noChangeAspect="1"/>
          </p:cNvPicPr>
          <p:nvPr/>
        </p:nvPicPr>
        <p:blipFill>
          <a:blip r:embed="rId3"/>
          <a:stretch>
            <a:fillRect/>
          </a:stretch>
        </p:blipFill>
        <p:spPr>
          <a:xfrm>
            <a:off x="11506198" y="0"/>
            <a:ext cx="600159" cy="562053"/>
          </a:xfrm>
          <a:prstGeom prst="rect">
            <a:avLst/>
          </a:prstGeom>
        </p:spPr>
      </p:pic>
      <p:pic>
        <p:nvPicPr>
          <p:cNvPr id="24" name="Picture 23">
            <a:extLst>
              <a:ext uri="{FF2B5EF4-FFF2-40B4-BE49-F238E27FC236}">
                <a16:creationId xmlns:a16="http://schemas.microsoft.com/office/drawing/2014/main" id="{03F6C7F3-D042-4C08-83F7-9A72F23AF54A}"/>
              </a:ext>
            </a:extLst>
          </p:cNvPr>
          <p:cNvPicPr>
            <a:picLocks noChangeAspect="1"/>
          </p:cNvPicPr>
          <p:nvPr/>
        </p:nvPicPr>
        <p:blipFill>
          <a:blip r:embed="rId4"/>
          <a:stretch>
            <a:fillRect/>
          </a:stretch>
        </p:blipFill>
        <p:spPr>
          <a:xfrm>
            <a:off x="9114996" y="6486473"/>
            <a:ext cx="3077004" cy="371527"/>
          </a:xfrm>
          <a:prstGeom prst="rect">
            <a:avLst/>
          </a:prstGeom>
        </p:spPr>
      </p:pic>
      <p:pic>
        <p:nvPicPr>
          <p:cNvPr id="6" name="Picture 5">
            <a:extLst>
              <a:ext uri="{FF2B5EF4-FFF2-40B4-BE49-F238E27FC236}">
                <a16:creationId xmlns:a16="http://schemas.microsoft.com/office/drawing/2014/main" id="{3EDDDD50-F9AB-4A42-9DE9-692A4532CE00}"/>
              </a:ext>
            </a:extLst>
          </p:cNvPr>
          <p:cNvPicPr>
            <a:picLocks noChangeAspect="1"/>
          </p:cNvPicPr>
          <p:nvPr/>
        </p:nvPicPr>
        <p:blipFill>
          <a:blip r:embed="rId5"/>
          <a:stretch>
            <a:fillRect/>
          </a:stretch>
        </p:blipFill>
        <p:spPr>
          <a:xfrm>
            <a:off x="394378" y="1702167"/>
            <a:ext cx="10259120" cy="4611672"/>
          </a:xfrm>
          <a:prstGeom prst="rect">
            <a:avLst/>
          </a:prstGeom>
        </p:spPr>
      </p:pic>
    </p:spTree>
    <p:extLst>
      <p:ext uri="{BB962C8B-B14F-4D97-AF65-F5344CB8AC3E}">
        <p14:creationId xmlns:p14="http://schemas.microsoft.com/office/powerpoint/2010/main" val="22377615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12463C4-BA19-481D-A68F-661A7D8938E5}"/>
              </a:ext>
            </a:extLst>
          </p:cNvPr>
          <p:cNvSpPr txBox="1"/>
          <p:nvPr/>
        </p:nvSpPr>
        <p:spPr>
          <a:xfrm>
            <a:off x="1563673" y="177332"/>
            <a:ext cx="9089825" cy="76944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4400" b="1" i="0" u="none" strike="noStrike" kern="1200" cap="none" spc="0" normalizeH="0" baseline="0" noProof="0" dirty="0">
                <a:ln>
                  <a:noFill/>
                </a:ln>
                <a:solidFill>
                  <a:srgbClr val="42A1DC"/>
                </a:solidFill>
                <a:effectLst/>
                <a:uLnTx/>
                <a:uFillTx/>
                <a:latin typeface="Ubuntu" panose="020B0504030602030204" pitchFamily="34" charset="0"/>
                <a:ea typeface="+mn-ea"/>
                <a:cs typeface="+mn-cs"/>
              </a:rPr>
              <a:t>Discovery server</a:t>
            </a:r>
            <a:endParaRPr kumimoji="0" lang="pt-BR" sz="2000" b="1" i="0" u="none" strike="noStrike" kern="1200" cap="none" spc="0" normalizeH="0" baseline="0" noProof="0" dirty="0">
              <a:ln>
                <a:noFill/>
              </a:ln>
              <a:solidFill>
                <a:srgbClr val="2B0A3D"/>
              </a:solidFill>
              <a:effectLst/>
              <a:uLnTx/>
              <a:uFillTx/>
              <a:latin typeface="Ubuntu" panose="020B0504030602030204" pitchFamily="34" charset="0"/>
              <a:ea typeface="+mn-ea"/>
              <a:cs typeface="+mn-cs"/>
            </a:endParaRPr>
          </a:p>
        </p:txBody>
      </p:sp>
      <p:pic>
        <p:nvPicPr>
          <p:cNvPr id="19" name="Picture 18">
            <a:extLst>
              <a:ext uri="{FF2B5EF4-FFF2-40B4-BE49-F238E27FC236}">
                <a16:creationId xmlns:a16="http://schemas.microsoft.com/office/drawing/2014/main" id="{1266CA7D-8DFE-4731-92B9-385474AFA929}"/>
              </a:ext>
            </a:extLst>
          </p:cNvPr>
          <p:cNvPicPr>
            <a:picLocks noChangeAspect="1"/>
          </p:cNvPicPr>
          <p:nvPr/>
        </p:nvPicPr>
        <p:blipFill>
          <a:blip r:embed="rId3"/>
          <a:stretch>
            <a:fillRect/>
          </a:stretch>
        </p:blipFill>
        <p:spPr>
          <a:xfrm>
            <a:off x="11506198" y="0"/>
            <a:ext cx="600159" cy="562053"/>
          </a:xfrm>
          <a:prstGeom prst="rect">
            <a:avLst/>
          </a:prstGeom>
        </p:spPr>
      </p:pic>
      <p:pic>
        <p:nvPicPr>
          <p:cNvPr id="24" name="Picture 23">
            <a:extLst>
              <a:ext uri="{FF2B5EF4-FFF2-40B4-BE49-F238E27FC236}">
                <a16:creationId xmlns:a16="http://schemas.microsoft.com/office/drawing/2014/main" id="{03F6C7F3-D042-4C08-83F7-9A72F23AF54A}"/>
              </a:ext>
            </a:extLst>
          </p:cNvPr>
          <p:cNvPicPr>
            <a:picLocks noChangeAspect="1"/>
          </p:cNvPicPr>
          <p:nvPr/>
        </p:nvPicPr>
        <p:blipFill>
          <a:blip r:embed="rId4"/>
          <a:stretch>
            <a:fillRect/>
          </a:stretch>
        </p:blipFill>
        <p:spPr>
          <a:xfrm>
            <a:off x="9114996" y="6486473"/>
            <a:ext cx="3077004" cy="371527"/>
          </a:xfrm>
          <a:prstGeom prst="rect">
            <a:avLst/>
          </a:prstGeom>
        </p:spPr>
      </p:pic>
      <p:pic>
        <p:nvPicPr>
          <p:cNvPr id="3" name="Picture 2">
            <a:extLst>
              <a:ext uri="{FF2B5EF4-FFF2-40B4-BE49-F238E27FC236}">
                <a16:creationId xmlns:a16="http://schemas.microsoft.com/office/drawing/2014/main" id="{989E1F06-81D4-4EE5-B4BF-DA64C6B7415A}"/>
              </a:ext>
            </a:extLst>
          </p:cNvPr>
          <p:cNvPicPr>
            <a:picLocks noChangeAspect="1"/>
          </p:cNvPicPr>
          <p:nvPr/>
        </p:nvPicPr>
        <p:blipFill>
          <a:blip r:embed="rId5"/>
          <a:stretch>
            <a:fillRect/>
          </a:stretch>
        </p:blipFill>
        <p:spPr>
          <a:xfrm>
            <a:off x="281128" y="1160676"/>
            <a:ext cx="9078301" cy="2862375"/>
          </a:xfrm>
          <a:prstGeom prst="rect">
            <a:avLst/>
          </a:prstGeom>
        </p:spPr>
      </p:pic>
    </p:spTree>
    <p:extLst>
      <p:ext uri="{BB962C8B-B14F-4D97-AF65-F5344CB8AC3E}">
        <p14:creationId xmlns:p14="http://schemas.microsoft.com/office/powerpoint/2010/main" val="18571685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12463C4-BA19-481D-A68F-661A7D8938E5}"/>
              </a:ext>
            </a:extLst>
          </p:cNvPr>
          <p:cNvSpPr txBox="1"/>
          <p:nvPr/>
        </p:nvSpPr>
        <p:spPr>
          <a:xfrm>
            <a:off x="1563673" y="177332"/>
            <a:ext cx="9089825" cy="76944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4400" b="1" i="0" u="none" strike="noStrike" kern="1200" cap="none" spc="0" normalizeH="0" baseline="0" noProof="0" dirty="0">
                <a:ln>
                  <a:noFill/>
                </a:ln>
                <a:solidFill>
                  <a:srgbClr val="42A1DC"/>
                </a:solidFill>
                <a:effectLst/>
                <a:uLnTx/>
                <a:uFillTx/>
                <a:latin typeface="Ubuntu" panose="020B0504030602030204" pitchFamily="34" charset="0"/>
                <a:ea typeface="+mn-ea"/>
                <a:cs typeface="+mn-cs"/>
              </a:rPr>
              <a:t>Discovery server</a:t>
            </a:r>
            <a:endParaRPr kumimoji="0" lang="pt-BR" sz="2000" b="1" i="0" u="none" strike="noStrike" kern="1200" cap="none" spc="0" normalizeH="0" baseline="0" noProof="0" dirty="0">
              <a:ln>
                <a:noFill/>
              </a:ln>
              <a:solidFill>
                <a:srgbClr val="2B0A3D"/>
              </a:solidFill>
              <a:effectLst/>
              <a:uLnTx/>
              <a:uFillTx/>
              <a:latin typeface="Ubuntu" panose="020B0504030602030204" pitchFamily="34" charset="0"/>
              <a:ea typeface="+mn-ea"/>
              <a:cs typeface="+mn-cs"/>
            </a:endParaRPr>
          </a:p>
        </p:txBody>
      </p:sp>
      <p:pic>
        <p:nvPicPr>
          <p:cNvPr id="19" name="Picture 18">
            <a:extLst>
              <a:ext uri="{FF2B5EF4-FFF2-40B4-BE49-F238E27FC236}">
                <a16:creationId xmlns:a16="http://schemas.microsoft.com/office/drawing/2014/main" id="{1266CA7D-8DFE-4731-92B9-385474AFA929}"/>
              </a:ext>
            </a:extLst>
          </p:cNvPr>
          <p:cNvPicPr>
            <a:picLocks noChangeAspect="1"/>
          </p:cNvPicPr>
          <p:nvPr/>
        </p:nvPicPr>
        <p:blipFill>
          <a:blip r:embed="rId3"/>
          <a:stretch>
            <a:fillRect/>
          </a:stretch>
        </p:blipFill>
        <p:spPr>
          <a:xfrm>
            <a:off x="11506198" y="0"/>
            <a:ext cx="600159" cy="562053"/>
          </a:xfrm>
          <a:prstGeom prst="rect">
            <a:avLst/>
          </a:prstGeom>
        </p:spPr>
      </p:pic>
      <p:pic>
        <p:nvPicPr>
          <p:cNvPr id="24" name="Picture 23">
            <a:extLst>
              <a:ext uri="{FF2B5EF4-FFF2-40B4-BE49-F238E27FC236}">
                <a16:creationId xmlns:a16="http://schemas.microsoft.com/office/drawing/2014/main" id="{03F6C7F3-D042-4C08-83F7-9A72F23AF54A}"/>
              </a:ext>
            </a:extLst>
          </p:cNvPr>
          <p:cNvPicPr>
            <a:picLocks noChangeAspect="1"/>
          </p:cNvPicPr>
          <p:nvPr/>
        </p:nvPicPr>
        <p:blipFill>
          <a:blip r:embed="rId4"/>
          <a:stretch>
            <a:fillRect/>
          </a:stretch>
        </p:blipFill>
        <p:spPr>
          <a:xfrm>
            <a:off x="9114996" y="6486473"/>
            <a:ext cx="3077004" cy="371527"/>
          </a:xfrm>
          <a:prstGeom prst="rect">
            <a:avLst/>
          </a:prstGeom>
        </p:spPr>
      </p:pic>
      <p:pic>
        <p:nvPicPr>
          <p:cNvPr id="7" name="Picture 6">
            <a:extLst>
              <a:ext uri="{FF2B5EF4-FFF2-40B4-BE49-F238E27FC236}">
                <a16:creationId xmlns:a16="http://schemas.microsoft.com/office/drawing/2014/main" id="{96758FA2-DDD8-498B-9D11-E41C9C8404C4}"/>
              </a:ext>
            </a:extLst>
          </p:cNvPr>
          <p:cNvPicPr>
            <a:picLocks noChangeAspect="1"/>
          </p:cNvPicPr>
          <p:nvPr/>
        </p:nvPicPr>
        <p:blipFill>
          <a:blip r:embed="rId5"/>
          <a:stretch>
            <a:fillRect/>
          </a:stretch>
        </p:blipFill>
        <p:spPr>
          <a:xfrm>
            <a:off x="12585" y="1050878"/>
            <a:ext cx="12192000" cy="5807122"/>
          </a:xfrm>
          <a:prstGeom prst="rect">
            <a:avLst/>
          </a:prstGeom>
        </p:spPr>
      </p:pic>
    </p:spTree>
    <p:extLst>
      <p:ext uri="{BB962C8B-B14F-4D97-AF65-F5344CB8AC3E}">
        <p14:creationId xmlns:p14="http://schemas.microsoft.com/office/powerpoint/2010/main" val="29657659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12463C4-BA19-481D-A68F-661A7D8938E5}"/>
              </a:ext>
            </a:extLst>
          </p:cNvPr>
          <p:cNvSpPr txBox="1"/>
          <p:nvPr/>
        </p:nvSpPr>
        <p:spPr>
          <a:xfrm>
            <a:off x="1563673" y="177332"/>
            <a:ext cx="9089825" cy="76944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4400" b="1" dirty="0">
                <a:solidFill>
                  <a:srgbClr val="42A1DC"/>
                </a:solidFill>
                <a:latin typeface="Ubuntu" panose="020B0504030602030204" pitchFamily="34" charset="0"/>
              </a:rPr>
              <a:t>Application Services</a:t>
            </a:r>
            <a:endParaRPr kumimoji="0" lang="pt-BR" sz="2000" b="1" i="0" u="none" strike="noStrike" kern="1200" cap="none" spc="0" normalizeH="0" baseline="0" noProof="0" dirty="0">
              <a:ln>
                <a:noFill/>
              </a:ln>
              <a:solidFill>
                <a:srgbClr val="2B0A3D"/>
              </a:solidFill>
              <a:effectLst/>
              <a:uLnTx/>
              <a:uFillTx/>
              <a:latin typeface="Ubuntu" panose="020B0504030602030204" pitchFamily="34" charset="0"/>
              <a:ea typeface="+mn-ea"/>
              <a:cs typeface="+mn-cs"/>
            </a:endParaRPr>
          </a:p>
        </p:txBody>
      </p:sp>
      <p:pic>
        <p:nvPicPr>
          <p:cNvPr id="19" name="Picture 18">
            <a:extLst>
              <a:ext uri="{FF2B5EF4-FFF2-40B4-BE49-F238E27FC236}">
                <a16:creationId xmlns:a16="http://schemas.microsoft.com/office/drawing/2014/main" id="{1266CA7D-8DFE-4731-92B9-385474AFA929}"/>
              </a:ext>
            </a:extLst>
          </p:cNvPr>
          <p:cNvPicPr>
            <a:picLocks noChangeAspect="1"/>
          </p:cNvPicPr>
          <p:nvPr/>
        </p:nvPicPr>
        <p:blipFill>
          <a:blip r:embed="rId3"/>
          <a:stretch>
            <a:fillRect/>
          </a:stretch>
        </p:blipFill>
        <p:spPr>
          <a:xfrm>
            <a:off x="11506198" y="0"/>
            <a:ext cx="600159" cy="562053"/>
          </a:xfrm>
          <a:prstGeom prst="rect">
            <a:avLst/>
          </a:prstGeom>
        </p:spPr>
      </p:pic>
      <p:pic>
        <p:nvPicPr>
          <p:cNvPr id="24" name="Picture 23">
            <a:extLst>
              <a:ext uri="{FF2B5EF4-FFF2-40B4-BE49-F238E27FC236}">
                <a16:creationId xmlns:a16="http://schemas.microsoft.com/office/drawing/2014/main" id="{03F6C7F3-D042-4C08-83F7-9A72F23AF54A}"/>
              </a:ext>
            </a:extLst>
          </p:cNvPr>
          <p:cNvPicPr>
            <a:picLocks noChangeAspect="1"/>
          </p:cNvPicPr>
          <p:nvPr/>
        </p:nvPicPr>
        <p:blipFill>
          <a:blip r:embed="rId4"/>
          <a:stretch>
            <a:fillRect/>
          </a:stretch>
        </p:blipFill>
        <p:spPr>
          <a:xfrm>
            <a:off x="9114996" y="6486473"/>
            <a:ext cx="3077004" cy="371527"/>
          </a:xfrm>
          <a:prstGeom prst="rect">
            <a:avLst/>
          </a:prstGeom>
        </p:spPr>
      </p:pic>
      <p:pic>
        <p:nvPicPr>
          <p:cNvPr id="3" name="Picture 2">
            <a:extLst>
              <a:ext uri="{FF2B5EF4-FFF2-40B4-BE49-F238E27FC236}">
                <a16:creationId xmlns:a16="http://schemas.microsoft.com/office/drawing/2014/main" id="{F2B2E5C4-8AD9-4F43-8E9B-4A989C87A71F}"/>
              </a:ext>
            </a:extLst>
          </p:cNvPr>
          <p:cNvPicPr>
            <a:picLocks noChangeAspect="1"/>
          </p:cNvPicPr>
          <p:nvPr/>
        </p:nvPicPr>
        <p:blipFill>
          <a:blip r:embed="rId5"/>
          <a:stretch>
            <a:fillRect/>
          </a:stretch>
        </p:blipFill>
        <p:spPr>
          <a:xfrm>
            <a:off x="0" y="1160060"/>
            <a:ext cx="12192000" cy="5697940"/>
          </a:xfrm>
          <a:prstGeom prst="rect">
            <a:avLst/>
          </a:prstGeom>
        </p:spPr>
      </p:pic>
    </p:spTree>
    <p:extLst>
      <p:ext uri="{BB962C8B-B14F-4D97-AF65-F5344CB8AC3E}">
        <p14:creationId xmlns:p14="http://schemas.microsoft.com/office/powerpoint/2010/main" val="40717929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12463C4-BA19-481D-A68F-661A7D8938E5}"/>
              </a:ext>
            </a:extLst>
          </p:cNvPr>
          <p:cNvSpPr txBox="1"/>
          <p:nvPr/>
        </p:nvSpPr>
        <p:spPr>
          <a:xfrm>
            <a:off x="1563673" y="177332"/>
            <a:ext cx="9089825" cy="76944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4400" b="1" dirty="0">
                <a:solidFill>
                  <a:srgbClr val="42A1DC"/>
                </a:solidFill>
                <a:latin typeface="Ubuntu" panose="020B0504030602030204" pitchFamily="34" charset="0"/>
              </a:rPr>
              <a:t>Application Services</a:t>
            </a:r>
            <a:endParaRPr kumimoji="0" lang="pt-BR" sz="2000" b="1" i="0" u="none" strike="noStrike" kern="1200" cap="none" spc="0" normalizeH="0" baseline="0" noProof="0" dirty="0">
              <a:ln>
                <a:noFill/>
              </a:ln>
              <a:solidFill>
                <a:srgbClr val="2B0A3D"/>
              </a:solidFill>
              <a:effectLst/>
              <a:uLnTx/>
              <a:uFillTx/>
              <a:latin typeface="Ubuntu" panose="020B0504030602030204" pitchFamily="34" charset="0"/>
              <a:ea typeface="+mn-ea"/>
              <a:cs typeface="+mn-cs"/>
            </a:endParaRPr>
          </a:p>
        </p:txBody>
      </p:sp>
      <p:pic>
        <p:nvPicPr>
          <p:cNvPr id="19" name="Picture 18">
            <a:extLst>
              <a:ext uri="{FF2B5EF4-FFF2-40B4-BE49-F238E27FC236}">
                <a16:creationId xmlns:a16="http://schemas.microsoft.com/office/drawing/2014/main" id="{1266CA7D-8DFE-4731-92B9-385474AFA929}"/>
              </a:ext>
            </a:extLst>
          </p:cNvPr>
          <p:cNvPicPr>
            <a:picLocks noChangeAspect="1"/>
          </p:cNvPicPr>
          <p:nvPr/>
        </p:nvPicPr>
        <p:blipFill>
          <a:blip r:embed="rId3"/>
          <a:stretch>
            <a:fillRect/>
          </a:stretch>
        </p:blipFill>
        <p:spPr>
          <a:xfrm>
            <a:off x="11506198" y="0"/>
            <a:ext cx="600159" cy="562053"/>
          </a:xfrm>
          <a:prstGeom prst="rect">
            <a:avLst/>
          </a:prstGeom>
        </p:spPr>
      </p:pic>
      <p:pic>
        <p:nvPicPr>
          <p:cNvPr id="24" name="Picture 23">
            <a:extLst>
              <a:ext uri="{FF2B5EF4-FFF2-40B4-BE49-F238E27FC236}">
                <a16:creationId xmlns:a16="http://schemas.microsoft.com/office/drawing/2014/main" id="{03F6C7F3-D042-4C08-83F7-9A72F23AF54A}"/>
              </a:ext>
            </a:extLst>
          </p:cNvPr>
          <p:cNvPicPr>
            <a:picLocks noChangeAspect="1"/>
          </p:cNvPicPr>
          <p:nvPr/>
        </p:nvPicPr>
        <p:blipFill>
          <a:blip r:embed="rId4"/>
          <a:stretch>
            <a:fillRect/>
          </a:stretch>
        </p:blipFill>
        <p:spPr>
          <a:xfrm>
            <a:off x="9114996" y="6486473"/>
            <a:ext cx="3077004" cy="371527"/>
          </a:xfrm>
          <a:prstGeom prst="rect">
            <a:avLst/>
          </a:prstGeom>
        </p:spPr>
      </p:pic>
      <p:pic>
        <p:nvPicPr>
          <p:cNvPr id="4" name="Picture 3">
            <a:extLst>
              <a:ext uri="{FF2B5EF4-FFF2-40B4-BE49-F238E27FC236}">
                <a16:creationId xmlns:a16="http://schemas.microsoft.com/office/drawing/2014/main" id="{5E78D859-C04C-447E-98E4-A853110CCCAC}"/>
              </a:ext>
            </a:extLst>
          </p:cNvPr>
          <p:cNvPicPr>
            <a:picLocks noChangeAspect="1"/>
          </p:cNvPicPr>
          <p:nvPr/>
        </p:nvPicPr>
        <p:blipFill>
          <a:blip r:embed="rId5"/>
          <a:stretch>
            <a:fillRect/>
          </a:stretch>
        </p:blipFill>
        <p:spPr>
          <a:xfrm>
            <a:off x="300250" y="1054134"/>
            <a:ext cx="6976790" cy="3167890"/>
          </a:xfrm>
          <a:prstGeom prst="rect">
            <a:avLst/>
          </a:prstGeom>
        </p:spPr>
      </p:pic>
      <p:pic>
        <p:nvPicPr>
          <p:cNvPr id="7" name="Picture 6">
            <a:extLst>
              <a:ext uri="{FF2B5EF4-FFF2-40B4-BE49-F238E27FC236}">
                <a16:creationId xmlns:a16="http://schemas.microsoft.com/office/drawing/2014/main" id="{119CE56A-4B0F-4114-9B30-292D613E3847}"/>
              </a:ext>
            </a:extLst>
          </p:cNvPr>
          <p:cNvPicPr>
            <a:picLocks noChangeAspect="1"/>
          </p:cNvPicPr>
          <p:nvPr/>
        </p:nvPicPr>
        <p:blipFill>
          <a:blip r:embed="rId6"/>
          <a:stretch>
            <a:fillRect/>
          </a:stretch>
        </p:blipFill>
        <p:spPr>
          <a:xfrm>
            <a:off x="300250" y="4495693"/>
            <a:ext cx="8097380" cy="1524213"/>
          </a:xfrm>
          <a:prstGeom prst="rect">
            <a:avLst/>
          </a:prstGeom>
        </p:spPr>
      </p:pic>
    </p:spTree>
    <p:extLst>
      <p:ext uri="{BB962C8B-B14F-4D97-AF65-F5344CB8AC3E}">
        <p14:creationId xmlns:p14="http://schemas.microsoft.com/office/powerpoint/2010/main" val="35547458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12463C4-BA19-481D-A68F-661A7D8938E5}"/>
              </a:ext>
            </a:extLst>
          </p:cNvPr>
          <p:cNvSpPr txBox="1"/>
          <p:nvPr/>
        </p:nvSpPr>
        <p:spPr>
          <a:xfrm>
            <a:off x="1563673" y="177332"/>
            <a:ext cx="9089825" cy="76944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4400" b="1" dirty="0">
                <a:solidFill>
                  <a:srgbClr val="42A1DC"/>
                </a:solidFill>
                <a:latin typeface="Ubuntu" panose="020B0504030602030204" pitchFamily="34" charset="0"/>
              </a:rPr>
              <a:t>Application Services</a:t>
            </a:r>
            <a:endParaRPr kumimoji="0" lang="pt-BR" sz="2000" b="1" i="0" u="none" strike="noStrike" kern="1200" cap="none" spc="0" normalizeH="0" baseline="0" noProof="0" dirty="0">
              <a:ln>
                <a:noFill/>
              </a:ln>
              <a:solidFill>
                <a:srgbClr val="2B0A3D"/>
              </a:solidFill>
              <a:effectLst/>
              <a:uLnTx/>
              <a:uFillTx/>
              <a:latin typeface="Ubuntu" panose="020B0504030602030204" pitchFamily="34" charset="0"/>
              <a:ea typeface="+mn-ea"/>
              <a:cs typeface="+mn-cs"/>
            </a:endParaRPr>
          </a:p>
        </p:txBody>
      </p:sp>
      <p:pic>
        <p:nvPicPr>
          <p:cNvPr id="19" name="Picture 18">
            <a:extLst>
              <a:ext uri="{FF2B5EF4-FFF2-40B4-BE49-F238E27FC236}">
                <a16:creationId xmlns:a16="http://schemas.microsoft.com/office/drawing/2014/main" id="{1266CA7D-8DFE-4731-92B9-385474AFA929}"/>
              </a:ext>
            </a:extLst>
          </p:cNvPr>
          <p:cNvPicPr>
            <a:picLocks noChangeAspect="1"/>
          </p:cNvPicPr>
          <p:nvPr/>
        </p:nvPicPr>
        <p:blipFill>
          <a:blip r:embed="rId3"/>
          <a:stretch>
            <a:fillRect/>
          </a:stretch>
        </p:blipFill>
        <p:spPr>
          <a:xfrm>
            <a:off x="11506198" y="0"/>
            <a:ext cx="600159" cy="562053"/>
          </a:xfrm>
          <a:prstGeom prst="rect">
            <a:avLst/>
          </a:prstGeom>
        </p:spPr>
      </p:pic>
      <p:pic>
        <p:nvPicPr>
          <p:cNvPr id="24" name="Picture 23">
            <a:extLst>
              <a:ext uri="{FF2B5EF4-FFF2-40B4-BE49-F238E27FC236}">
                <a16:creationId xmlns:a16="http://schemas.microsoft.com/office/drawing/2014/main" id="{03F6C7F3-D042-4C08-83F7-9A72F23AF54A}"/>
              </a:ext>
            </a:extLst>
          </p:cNvPr>
          <p:cNvPicPr>
            <a:picLocks noChangeAspect="1"/>
          </p:cNvPicPr>
          <p:nvPr/>
        </p:nvPicPr>
        <p:blipFill>
          <a:blip r:embed="rId4"/>
          <a:stretch>
            <a:fillRect/>
          </a:stretch>
        </p:blipFill>
        <p:spPr>
          <a:xfrm>
            <a:off x="9114996" y="6486473"/>
            <a:ext cx="3077004" cy="371527"/>
          </a:xfrm>
          <a:prstGeom prst="rect">
            <a:avLst/>
          </a:prstGeom>
        </p:spPr>
      </p:pic>
      <p:pic>
        <p:nvPicPr>
          <p:cNvPr id="3" name="Picture 2">
            <a:extLst>
              <a:ext uri="{FF2B5EF4-FFF2-40B4-BE49-F238E27FC236}">
                <a16:creationId xmlns:a16="http://schemas.microsoft.com/office/drawing/2014/main" id="{E48243CA-F779-4B01-B197-4AB045F2EC7D}"/>
              </a:ext>
            </a:extLst>
          </p:cNvPr>
          <p:cNvPicPr>
            <a:picLocks noChangeAspect="1"/>
          </p:cNvPicPr>
          <p:nvPr/>
        </p:nvPicPr>
        <p:blipFill>
          <a:blip r:embed="rId5"/>
          <a:stretch>
            <a:fillRect/>
          </a:stretch>
        </p:blipFill>
        <p:spPr>
          <a:xfrm>
            <a:off x="367008" y="1294732"/>
            <a:ext cx="7848943" cy="3891417"/>
          </a:xfrm>
          <a:prstGeom prst="rect">
            <a:avLst/>
          </a:prstGeom>
        </p:spPr>
      </p:pic>
    </p:spTree>
    <p:extLst>
      <p:ext uri="{BB962C8B-B14F-4D97-AF65-F5344CB8AC3E}">
        <p14:creationId xmlns:p14="http://schemas.microsoft.com/office/powerpoint/2010/main" val="25039075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12463C4-BA19-481D-A68F-661A7D8938E5}"/>
              </a:ext>
            </a:extLst>
          </p:cNvPr>
          <p:cNvSpPr txBox="1"/>
          <p:nvPr/>
        </p:nvSpPr>
        <p:spPr>
          <a:xfrm>
            <a:off x="1563673" y="177332"/>
            <a:ext cx="9089825" cy="76944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4400" b="1" dirty="0">
                <a:solidFill>
                  <a:srgbClr val="42A1DC"/>
                </a:solidFill>
                <a:latin typeface="Ubuntu" panose="020B0504030602030204" pitchFamily="34" charset="0"/>
              </a:rPr>
              <a:t>Application Services</a:t>
            </a:r>
            <a:endParaRPr kumimoji="0" lang="pt-BR" sz="2000" b="1" i="0" u="none" strike="noStrike" kern="1200" cap="none" spc="0" normalizeH="0" baseline="0" noProof="0" dirty="0">
              <a:ln>
                <a:noFill/>
              </a:ln>
              <a:solidFill>
                <a:srgbClr val="2B0A3D"/>
              </a:solidFill>
              <a:effectLst/>
              <a:uLnTx/>
              <a:uFillTx/>
              <a:latin typeface="Ubuntu" panose="020B0504030602030204" pitchFamily="34" charset="0"/>
              <a:ea typeface="+mn-ea"/>
              <a:cs typeface="+mn-cs"/>
            </a:endParaRPr>
          </a:p>
        </p:txBody>
      </p:sp>
      <p:pic>
        <p:nvPicPr>
          <p:cNvPr id="19" name="Picture 18">
            <a:extLst>
              <a:ext uri="{FF2B5EF4-FFF2-40B4-BE49-F238E27FC236}">
                <a16:creationId xmlns:a16="http://schemas.microsoft.com/office/drawing/2014/main" id="{1266CA7D-8DFE-4731-92B9-385474AFA929}"/>
              </a:ext>
            </a:extLst>
          </p:cNvPr>
          <p:cNvPicPr>
            <a:picLocks noChangeAspect="1"/>
          </p:cNvPicPr>
          <p:nvPr/>
        </p:nvPicPr>
        <p:blipFill>
          <a:blip r:embed="rId3"/>
          <a:stretch>
            <a:fillRect/>
          </a:stretch>
        </p:blipFill>
        <p:spPr>
          <a:xfrm>
            <a:off x="11506198" y="0"/>
            <a:ext cx="600159" cy="562053"/>
          </a:xfrm>
          <a:prstGeom prst="rect">
            <a:avLst/>
          </a:prstGeom>
        </p:spPr>
      </p:pic>
      <p:pic>
        <p:nvPicPr>
          <p:cNvPr id="24" name="Picture 23">
            <a:extLst>
              <a:ext uri="{FF2B5EF4-FFF2-40B4-BE49-F238E27FC236}">
                <a16:creationId xmlns:a16="http://schemas.microsoft.com/office/drawing/2014/main" id="{03F6C7F3-D042-4C08-83F7-9A72F23AF54A}"/>
              </a:ext>
            </a:extLst>
          </p:cNvPr>
          <p:cNvPicPr>
            <a:picLocks noChangeAspect="1"/>
          </p:cNvPicPr>
          <p:nvPr/>
        </p:nvPicPr>
        <p:blipFill>
          <a:blip r:embed="rId4"/>
          <a:stretch>
            <a:fillRect/>
          </a:stretch>
        </p:blipFill>
        <p:spPr>
          <a:xfrm>
            <a:off x="9114996" y="6486473"/>
            <a:ext cx="3077004" cy="371527"/>
          </a:xfrm>
          <a:prstGeom prst="rect">
            <a:avLst/>
          </a:prstGeom>
        </p:spPr>
      </p:pic>
      <p:pic>
        <p:nvPicPr>
          <p:cNvPr id="4" name="Picture 3">
            <a:extLst>
              <a:ext uri="{FF2B5EF4-FFF2-40B4-BE49-F238E27FC236}">
                <a16:creationId xmlns:a16="http://schemas.microsoft.com/office/drawing/2014/main" id="{E210BE2D-868C-4B7D-991F-E4783FA336E5}"/>
              </a:ext>
            </a:extLst>
          </p:cNvPr>
          <p:cNvPicPr>
            <a:picLocks noChangeAspect="1"/>
          </p:cNvPicPr>
          <p:nvPr/>
        </p:nvPicPr>
        <p:blipFill>
          <a:blip r:embed="rId5"/>
          <a:stretch>
            <a:fillRect/>
          </a:stretch>
        </p:blipFill>
        <p:spPr>
          <a:xfrm>
            <a:off x="286603" y="1200150"/>
            <a:ext cx="10058400" cy="5657850"/>
          </a:xfrm>
          <a:prstGeom prst="rect">
            <a:avLst/>
          </a:prstGeom>
        </p:spPr>
      </p:pic>
    </p:spTree>
    <p:extLst>
      <p:ext uri="{BB962C8B-B14F-4D97-AF65-F5344CB8AC3E}">
        <p14:creationId xmlns:p14="http://schemas.microsoft.com/office/powerpoint/2010/main" val="16259881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12463C4-BA19-481D-A68F-661A7D8938E5}"/>
              </a:ext>
            </a:extLst>
          </p:cNvPr>
          <p:cNvSpPr txBox="1"/>
          <p:nvPr/>
        </p:nvSpPr>
        <p:spPr>
          <a:xfrm>
            <a:off x="1563673" y="177332"/>
            <a:ext cx="9089825" cy="76944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4400" b="1" dirty="0">
                <a:solidFill>
                  <a:srgbClr val="42A1DC"/>
                </a:solidFill>
                <a:latin typeface="Ubuntu" panose="020B0504030602030204" pitchFamily="34" charset="0"/>
              </a:rPr>
              <a:t>Application Services</a:t>
            </a:r>
            <a:endParaRPr kumimoji="0" lang="pt-BR" sz="2000" b="1" i="0" u="none" strike="noStrike" kern="1200" cap="none" spc="0" normalizeH="0" baseline="0" noProof="0" dirty="0">
              <a:ln>
                <a:noFill/>
              </a:ln>
              <a:solidFill>
                <a:srgbClr val="2B0A3D"/>
              </a:solidFill>
              <a:effectLst/>
              <a:uLnTx/>
              <a:uFillTx/>
              <a:latin typeface="Ubuntu" panose="020B0504030602030204" pitchFamily="34" charset="0"/>
              <a:ea typeface="+mn-ea"/>
              <a:cs typeface="+mn-cs"/>
            </a:endParaRPr>
          </a:p>
        </p:txBody>
      </p:sp>
      <p:pic>
        <p:nvPicPr>
          <p:cNvPr id="19" name="Picture 18">
            <a:extLst>
              <a:ext uri="{FF2B5EF4-FFF2-40B4-BE49-F238E27FC236}">
                <a16:creationId xmlns:a16="http://schemas.microsoft.com/office/drawing/2014/main" id="{1266CA7D-8DFE-4731-92B9-385474AFA929}"/>
              </a:ext>
            </a:extLst>
          </p:cNvPr>
          <p:cNvPicPr>
            <a:picLocks noChangeAspect="1"/>
          </p:cNvPicPr>
          <p:nvPr/>
        </p:nvPicPr>
        <p:blipFill>
          <a:blip r:embed="rId3"/>
          <a:stretch>
            <a:fillRect/>
          </a:stretch>
        </p:blipFill>
        <p:spPr>
          <a:xfrm>
            <a:off x="11506198" y="0"/>
            <a:ext cx="600159" cy="562053"/>
          </a:xfrm>
          <a:prstGeom prst="rect">
            <a:avLst/>
          </a:prstGeom>
        </p:spPr>
      </p:pic>
      <p:pic>
        <p:nvPicPr>
          <p:cNvPr id="24" name="Picture 23">
            <a:extLst>
              <a:ext uri="{FF2B5EF4-FFF2-40B4-BE49-F238E27FC236}">
                <a16:creationId xmlns:a16="http://schemas.microsoft.com/office/drawing/2014/main" id="{03F6C7F3-D042-4C08-83F7-9A72F23AF54A}"/>
              </a:ext>
            </a:extLst>
          </p:cNvPr>
          <p:cNvPicPr>
            <a:picLocks noChangeAspect="1"/>
          </p:cNvPicPr>
          <p:nvPr/>
        </p:nvPicPr>
        <p:blipFill>
          <a:blip r:embed="rId4"/>
          <a:stretch>
            <a:fillRect/>
          </a:stretch>
        </p:blipFill>
        <p:spPr>
          <a:xfrm>
            <a:off x="9114996" y="6486473"/>
            <a:ext cx="3077004" cy="371527"/>
          </a:xfrm>
          <a:prstGeom prst="rect">
            <a:avLst/>
          </a:prstGeom>
        </p:spPr>
      </p:pic>
      <p:pic>
        <p:nvPicPr>
          <p:cNvPr id="3" name="Picture 2">
            <a:extLst>
              <a:ext uri="{FF2B5EF4-FFF2-40B4-BE49-F238E27FC236}">
                <a16:creationId xmlns:a16="http://schemas.microsoft.com/office/drawing/2014/main" id="{62F2C8BB-8E02-4AE2-B428-DF1D5F503E11}"/>
              </a:ext>
            </a:extLst>
          </p:cNvPr>
          <p:cNvPicPr>
            <a:picLocks noChangeAspect="1"/>
          </p:cNvPicPr>
          <p:nvPr/>
        </p:nvPicPr>
        <p:blipFill>
          <a:blip r:embed="rId5"/>
          <a:stretch>
            <a:fillRect/>
          </a:stretch>
        </p:blipFill>
        <p:spPr>
          <a:xfrm>
            <a:off x="12585" y="1035050"/>
            <a:ext cx="12192000" cy="5822950"/>
          </a:xfrm>
          <a:prstGeom prst="rect">
            <a:avLst/>
          </a:prstGeom>
        </p:spPr>
      </p:pic>
    </p:spTree>
    <p:extLst>
      <p:ext uri="{BB962C8B-B14F-4D97-AF65-F5344CB8AC3E}">
        <p14:creationId xmlns:p14="http://schemas.microsoft.com/office/powerpoint/2010/main" val="18997089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12463C4-BA19-481D-A68F-661A7D8938E5}"/>
              </a:ext>
            </a:extLst>
          </p:cNvPr>
          <p:cNvSpPr txBox="1"/>
          <p:nvPr/>
        </p:nvSpPr>
        <p:spPr>
          <a:xfrm>
            <a:off x="1563673" y="177332"/>
            <a:ext cx="9089825" cy="76944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4400" b="1" dirty="0">
                <a:solidFill>
                  <a:srgbClr val="42A1DC"/>
                </a:solidFill>
                <a:latin typeface="Ubuntu" panose="020B0504030602030204" pitchFamily="34" charset="0"/>
              </a:rPr>
              <a:t>Application Services</a:t>
            </a:r>
            <a:endParaRPr kumimoji="0" lang="pt-BR" sz="2000" b="1" i="0" u="none" strike="noStrike" kern="1200" cap="none" spc="0" normalizeH="0" baseline="0" noProof="0" dirty="0">
              <a:ln>
                <a:noFill/>
              </a:ln>
              <a:solidFill>
                <a:srgbClr val="2B0A3D"/>
              </a:solidFill>
              <a:effectLst/>
              <a:uLnTx/>
              <a:uFillTx/>
              <a:latin typeface="Ubuntu" panose="020B0504030602030204" pitchFamily="34" charset="0"/>
              <a:ea typeface="+mn-ea"/>
              <a:cs typeface="+mn-cs"/>
            </a:endParaRPr>
          </a:p>
        </p:txBody>
      </p:sp>
      <p:pic>
        <p:nvPicPr>
          <p:cNvPr id="19" name="Picture 18">
            <a:extLst>
              <a:ext uri="{FF2B5EF4-FFF2-40B4-BE49-F238E27FC236}">
                <a16:creationId xmlns:a16="http://schemas.microsoft.com/office/drawing/2014/main" id="{1266CA7D-8DFE-4731-92B9-385474AFA929}"/>
              </a:ext>
            </a:extLst>
          </p:cNvPr>
          <p:cNvPicPr>
            <a:picLocks noChangeAspect="1"/>
          </p:cNvPicPr>
          <p:nvPr/>
        </p:nvPicPr>
        <p:blipFill>
          <a:blip r:embed="rId3"/>
          <a:stretch>
            <a:fillRect/>
          </a:stretch>
        </p:blipFill>
        <p:spPr>
          <a:xfrm>
            <a:off x="11506198" y="0"/>
            <a:ext cx="600159" cy="562053"/>
          </a:xfrm>
          <a:prstGeom prst="rect">
            <a:avLst/>
          </a:prstGeom>
        </p:spPr>
      </p:pic>
      <p:pic>
        <p:nvPicPr>
          <p:cNvPr id="24" name="Picture 23">
            <a:extLst>
              <a:ext uri="{FF2B5EF4-FFF2-40B4-BE49-F238E27FC236}">
                <a16:creationId xmlns:a16="http://schemas.microsoft.com/office/drawing/2014/main" id="{03F6C7F3-D042-4C08-83F7-9A72F23AF54A}"/>
              </a:ext>
            </a:extLst>
          </p:cNvPr>
          <p:cNvPicPr>
            <a:picLocks noChangeAspect="1"/>
          </p:cNvPicPr>
          <p:nvPr/>
        </p:nvPicPr>
        <p:blipFill>
          <a:blip r:embed="rId4"/>
          <a:stretch>
            <a:fillRect/>
          </a:stretch>
        </p:blipFill>
        <p:spPr>
          <a:xfrm>
            <a:off x="9114996" y="6486473"/>
            <a:ext cx="3077004" cy="371527"/>
          </a:xfrm>
          <a:prstGeom prst="rect">
            <a:avLst/>
          </a:prstGeom>
        </p:spPr>
      </p:pic>
      <p:pic>
        <p:nvPicPr>
          <p:cNvPr id="4" name="Picture 3">
            <a:extLst>
              <a:ext uri="{FF2B5EF4-FFF2-40B4-BE49-F238E27FC236}">
                <a16:creationId xmlns:a16="http://schemas.microsoft.com/office/drawing/2014/main" id="{0192F167-5D99-41E6-835A-FBD81BEC65B0}"/>
              </a:ext>
            </a:extLst>
          </p:cNvPr>
          <p:cNvPicPr>
            <a:picLocks noChangeAspect="1"/>
          </p:cNvPicPr>
          <p:nvPr/>
        </p:nvPicPr>
        <p:blipFill>
          <a:blip r:embed="rId5"/>
          <a:stretch>
            <a:fillRect/>
          </a:stretch>
        </p:blipFill>
        <p:spPr>
          <a:xfrm>
            <a:off x="397369" y="1271071"/>
            <a:ext cx="4791744" cy="1286054"/>
          </a:xfrm>
          <a:prstGeom prst="rect">
            <a:avLst/>
          </a:prstGeom>
        </p:spPr>
      </p:pic>
      <p:pic>
        <p:nvPicPr>
          <p:cNvPr id="7" name="Picture 6">
            <a:extLst>
              <a:ext uri="{FF2B5EF4-FFF2-40B4-BE49-F238E27FC236}">
                <a16:creationId xmlns:a16="http://schemas.microsoft.com/office/drawing/2014/main" id="{6F1FA009-706A-4AED-9B77-B99C3EAB551F}"/>
              </a:ext>
            </a:extLst>
          </p:cNvPr>
          <p:cNvPicPr>
            <a:picLocks noChangeAspect="1"/>
          </p:cNvPicPr>
          <p:nvPr/>
        </p:nvPicPr>
        <p:blipFill>
          <a:blip r:embed="rId6"/>
          <a:stretch>
            <a:fillRect/>
          </a:stretch>
        </p:blipFill>
        <p:spPr>
          <a:xfrm>
            <a:off x="397369" y="2621095"/>
            <a:ext cx="4791744" cy="1095528"/>
          </a:xfrm>
          <a:prstGeom prst="rect">
            <a:avLst/>
          </a:prstGeom>
        </p:spPr>
      </p:pic>
    </p:spTree>
    <p:extLst>
      <p:ext uri="{BB962C8B-B14F-4D97-AF65-F5344CB8AC3E}">
        <p14:creationId xmlns:p14="http://schemas.microsoft.com/office/powerpoint/2010/main" val="25097667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12463C4-BA19-481D-A68F-661A7D8938E5}"/>
              </a:ext>
            </a:extLst>
          </p:cNvPr>
          <p:cNvSpPr txBox="1"/>
          <p:nvPr/>
        </p:nvSpPr>
        <p:spPr>
          <a:xfrm>
            <a:off x="1563673" y="177332"/>
            <a:ext cx="9089825" cy="76944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4400" b="1" dirty="0">
                <a:solidFill>
                  <a:srgbClr val="42A1DC"/>
                </a:solidFill>
                <a:latin typeface="Ubuntu" panose="020B0504030602030204" pitchFamily="34" charset="0"/>
              </a:rPr>
              <a:t>Application Client</a:t>
            </a:r>
            <a:endParaRPr kumimoji="0" lang="pt-BR" sz="2000" b="1" i="0" u="none" strike="noStrike" kern="1200" cap="none" spc="0" normalizeH="0" baseline="0" noProof="0" dirty="0">
              <a:ln>
                <a:noFill/>
              </a:ln>
              <a:solidFill>
                <a:srgbClr val="2B0A3D"/>
              </a:solidFill>
              <a:effectLst/>
              <a:uLnTx/>
              <a:uFillTx/>
              <a:latin typeface="Ubuntu" panose="020B0504030602030204" pitchFamily="34" charset="0"/>
              <a:ea typeface="+mn-ea"/>
              <a:cs typeface="+mn-cs"/>
            </a:endParaRPr>
          </a:p>
        </p:txBody>
      </p:sp>
      <p:pic>
        <p:nvPicPr>
          <p:cNvPr id="19" name="Picture 18">
            <a:extLst>
              <a:ext uri="{FF2B5EF4-FFF2-40B4-BE49-F238E27FC236}">
                <a16:creationId xmlns:a16="http://schemas.microsoft.com/office/drawing/2014/main" id="{1266CA7D-8DFE-4731-92B9-385474AFA929}"/>
              </a:ext>
            </a:extLst>
          </p:cNvPr>
          <p:cNvPicPr>
            <a:picLocks noChangeAspect="1"/>
          </p:cNvPicPr>
          <p:nvPr/>
        </p:nvPicPr>
        <p:blipFill>
          <a:blip r:embed="rId3"/>
          <a:stretch>
            <a:fillRect/>
          </a:stretch>
        </p:blipFill>
        <p:spPr>
          <a:xfrm>
            <a:off x="11506198" y="0"/>
            <a:ext cx="600159" cy="562053"/>
          </a:xfrm>
          <a:prstGeom prst="rect">
            <a:avLst/>
          </a:prstGeom>
        </p:spPr>
      </p:pic>
      <p:pic>
        <p:nvPicPr>
          <p:cNvPr id="24" name="Picture 23">
            <a:extLst>
              <a:ext uri="{FF2B5EF4-FFF2-40B4-BE49-F238E27FC236}">
                <a16:creationId xmlns:a16="http://schemas.microsoft.com/office/drawing/2014/main" id="{03F6C7F3-D042-4C08-83F7-9A72F23AF54A}"/>
              </a:ext>
            </a:extLst>
          </p:cNvPr>
          <p:cNvPicPr>
            <a:picLocks noChangeAspect="1"/>
          </p:cNvPicPr>
          <p:nvPr/>
        </p:nvPicPr>
        <p:blipFill>
          <a:blip r:embed="rId4"/>
          <a:stretch>
            <a:fillRect/>
          </a:stretch>
        </p:blipFill>
        <p:spPr>
          <a:xfrm>
            <a:off x="9114996" y="6486473"/>
            <a:ext cx="3077004" cy="371527"/>
          </a:xfrm>
          <a:prstGeom prst="rect">
            <a:avLst/>
          </a:prstGeom>
        </p:spPr>
      </p:pic>
      <p:pic>
        <p:nvPicPr>
          <p:cNvPr id="8" name="Picture 7">
            <a:extLst>
              <a:ext uri="{FF2B5EF4-FFF2-40B4-BE49-F238E27FC236}">
                <a16:creationId xmlns:a16="http://schemas.microsoft.com/office/drawing/2014/main" id="{3780AA79-FE86-41AD-847C-CCDEB5F1DEAD}"/>
              </a:ext>
            </a:extLst>
          </p:cNvPr>
          <p:cNvPicPr>
            <a:picLocks noChangeAspect="1"/>
          </p:cNvPicPr>
          <p:nvPr/>
        </p:nvPicPr>
        <p:blipFill>
          <a:blip r:embed="rId5"/>
          <a:stretch>
            <a:fillRect/>
          </a:stretch>
        </p:blipFill>
        <p:spPr>
          <a:xfrm>
            <a:off x="420488" y="1239284"/>
            <a:ext cx="7611537" cy="1486107"/>
          </a:xfrm>
          <a:prstGeom prst="rect">
            <a:avLst/>
          </a:prstGeom>
        </p:spPr>
      </p:pic>
    </p:spTree>
    <p:extLst>
      <p:ext uri="{BB962C8B-B14F-4D97-AF65-F5344CB8AC3E}">
        <p14:creationId xmlns:p14="http://schemas.microsoft.com/office/powerpoint/2010/main" val="2642649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12463C4-BA19-481D-A68F-661A7D8938E5}"/>
              </a:ext>
            </a:extLst>
          </p:cNvPr>
          <p:cNvSpPr txBox="1"/>
          <p:nvPr/>
        </p:nvSpPr>
        <p:spPr>
          <a:xfrm>
            <a:off x="2037649" y="177332"/>
            <a:ext cx="8116701" cy="76944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4400" b="1" i="0" u="none" strike="noStrike" kern="1200" cap="none" spc="0" normalizeH="0" baseline="0" noProof="0" dirty="0">
                <a:ln>
                  <a:noFill/>
                </a:ln>
                <a:solidFill>
                  <a:srgbClr val="42A1DC"/>
                </a:solidFill>
                <a:effectLst/>
                <a:uLnTx/>
                <a:uFillTx/>
                <a:latin typeface="Ubuntu" panose="020B0504030602030204" pitchFamily="34" charset="0"/>
                <a:ea typeface="+mn-ea"/>
                <a:cs typeface="+mn-cs"/>
              </a:rPr>
              <a:t>Introduction</a:t>
            </a:r>
            <a:endParaRPr kumimoji="0" lang="pt-BR" sz="2000" b="1" i="0" u="none" strike="noStrike" kern="1200" cap="none" spc="0" normalizeH="0" baseline="0" noProof="0" dirty="0">
              <a:ln>
                <a:noFill/>
              </a:ln>
              <a:solidFill>
                <a:srgbClr val="2B0A3D"/>
              </a:solidFill>
              <a:effectLst/>
              <a:uLnTx/>
              <a:uFillTx/>
              <a:latin typeface="Ubuntu" panose="020B0504030602030204" pitchFamily="34" charset="0"/>
              <a:ea typeface="+mn-ea"/>
              <a:cs typeface="+mn-cs"/>
            </a:endParaRPr>
          </a:p>
        </p:txBody>
      </p:sp>
      <p:pic>
        <p:nvPicPr>
          <p:cNvPr id="19" name="Picture 18">
            <a:extLst>
              <a:ext uri="{FF2B5EF4-FFF2-40B4-BE49-F238E27FC236}">
                <a16:creationId xmlns:a16="http://schemas.microsoft.com/office/drawing/2014/main" id="{1266CA7D-8DFE-4731-92B9-385474AFA929}"/>
              </a:ext>
            </a:extLst>
          </p:cNvPr>
          <p:cNvPicPr>
            <a:picLocks noChangeAspect="1"/>
          </p:cNvPicPr>
          <p:nvPr/>
        </p:nvPicPr>
        <p:blipFill>
          <a:blip r:embed="rId3"/>
          <a:stretch>
            <a:fillRect/>
          </a:stretch>
        </p:blipFill>
        <p:spPr>
          <a:xfrm>
            <a:off x="11506198" y="0"/>
            <a:ext cx="600159" cy="562053"/>
          </a:xfrm>
          <a:prstGeom prst="rect">
            <a:avLst/>
          </a:prstGeom>
        </p:spPr>
      </p:pic>
      <p:pic>
        <p:nvPicPr>
          <p:cNvPr id="24" name="Picture 23">
            <a:extLst>
              <a:ext uri="{FF2B5EF4-FFF2-40B4-BE49-F238E27FC236}">
                <a16:creationId xmlns:a16="http://schemas.microsoft.com/office/drawing/2014/main" id="{03F6C7F3-D042-4C08-83F7-9A72F23AF54A}"/>
              </a:ext>
            </a:extLst>
          </p:cNvPr>
          <p:cNvPicPr>
            <a:picLocks noChangeAspect="1"/>
          </p:cNvPicPr>
          <p:nvPr/>
        </p:nvPicPr>
        <p:blipFill>
          <a:blip r:embed="rId4"/>
          <a:stretch>
            <a:fillRect/>
          </a:stretch>
        </p:blipFill>
        <p:spPr>
          <a:xfrm>
            <a:off x="9114996" y="6486473"/>
            <a:ext cx="3077004" cy="371527"/>
          </a:xfrm>
          <a:prstGeom prst="rect">
            <a:avLst/>
          </a:prstGeom>
        </p:spPr>
      </p:pic>
      <p:sp>
        <p:nvSpPr>
          <p:cNvPr id="2" name="TextBox 1">
            <a:extLst>
              <a:ext uri="{FF2B5EF4-FFF2-40B4-BE49-F238E27FC236}">
                <a16:creationId xmlns:a16="http://schemas.microsoft.com/office/drawing/2014/main" id="{8E76C6D4-86C6-444C-85D0-D991E8087509}"/>
              </a:ext>
            </a:extLst>
          </p:cNvPr>
          <p:cNvSpPr txBox="1"/>
          <p:nvPr/>
        </p:nvSpPr>
        <p:spPr>
          <a:xfrm>
            <a:off x="542440" y="1034282"/>
            <a:ext cx="5228095" cy="830997"/>
          </a:xfrm>
          <a:prstGeom prst="rect">
            <a:avLst/>
          </a:prstGeom>
          <a:noFill/>
        </p:spPr>
        <p:txBody>
          <a:bodyPr wrap="square" rtlCol="0">
            <a:spAutoFit/>
          </a:bodyPr>
          <a:lstStyle/>
          <a:p>
            <a:r>
              <a:rPr lang="en-US" sz="2400" dirty="0"/>
              <a:t>Micro -&gt; </a:t>
            </a:r>
            <a:r>
              <a:rPr lang="en-US" sz="2400" dirty="0" err="1"/>
              <a:t>Nhỏ</a:t>
            </a:r>
            <a:endParaRPr lang="en-US" sz="2400" dirty="0"/>
          </a:p>
          <a:p>
            <a:r>
              <a:rPr lang="en-US" sz="2400" dirty="0"/>
              <a:t>Service -&gt; </a:t>
            </a:r>
            <a:r>
              <a:rPr lang="en-US" sz="2400" dirty="0" err="1"/>
              <a:t>Dịchvụ</a:t>
            </a:r>
            <a:endParaRPr lang="en-US" sz="2400" dirty="0"/>
          </a:p>
        </p:txBody>
      </p:sp>
      <p:pic>
        <p:nvPicPr>
          <p:cNvPr id="1026" name="Picture 2" descr="Microservices vs. Monolith Architecture - DEV Community">
            <a:extLst>
              <a:ext uri="{FF2B5EF4-FFF2-40B4-BE49-F238E27FC236}">
                <a16:creationId xmlns:a16="http://schemas.microsoft.com/office/drawing/2014/main" id="{6A5CF714-2F90-4450-A9A7-FDA17AEB767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2440" y="1952789"/>
            <a:ext cx="7613820" cy="45336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884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026"/>
                                        </p:tgtEl>
                                        <p:attrNameLst>
                                          <p:attrName>style.visibility</p:attrName>
                                        </p:attrNameLst>
                                      </p:cBhvr>
                                      <p:to>
                                        <p:strVal val="visible"/>
                                      </p:to>
                                    </p:set>
                                    <p:animEffect transition="in" filter="fade">
                                      <p:cBhvr>
                                        <p:cTn id="11"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12463C4-BA19-481D-A68F-661A7D8938E5}"/>
              </a:ext>
            </a:extLst>
          </p:cNvPr>
          <p:cNvSpPr txBox="1"/>
          <p:nvPr/>
        </p:nvSpPr>
        <p:spPr>
          <a:xfrm>
            <a:off x="1563673" y="177332"/>
            <a:ext cx="9089825" cy="76944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4400" b="1" dirty="0">
                <a:solidFill>
                  <a:srgbClr val="42A1DC"/>
                </a:solidFill>
                <a:latin typeface="Ubuntu" panose="020B0504030602030204" pitchFamily="34" charset="0"/>
              </a:rPr>
              <a:t>Application Client</a:t>
            </a:r>
            <a:endParaRPr kumimoji="0" lang="pt-BR" sz="2000" b="1" i="0" u="none" strike="noStrike" kern="1200" cap="none" spc="0" normalizeH="0" baseline="0" noProof="0" dirty="0">
              <a:ln>
                <a:noFill/>
              </a:ln>
              <a:solidFill>
                <a:srgbClr val="2B0A3D"/>
              </a:solidFill>
              <a:effectLst/>
              <a:uLnTx/>
              <a:uFillTx/>
              <a:latin typeface="Ubuntu" panose="020B0504030602030204" pitchFamily="34" charset="0"/>
              <a:ea typeface="+mn-ea"/>
              <a:cs typeface="+mn-cs"/>
            </a:endParaRPr>
          </a:p>
        </p:txBody>
      </p:sp>
      <p:pic>
        <p:nvPicPr>
          <p:cNvPr id="19" name="Picture 18">
            <a:extLst>
              <a:ext uri="{FF2B5EF4-FFF2-40B4-BE49-F238E27FC236}">
                <a16:creationId xmlns:a16="http://schemas.microsoft.com/office/drawing/2014/main" id="{1266CA7D-8DFE-4731-92B9-385474AFA929}"/>
              </a:ext>
            </a:extLst>
          </p:cNvPr>
          <p:cNvPicPr>
            <a:picLocks noChangeAspect="1"/>
          </p:cNvPicPr>
          <p:nvPr/>
        </p:nvPicPr>
        <p:blipFill>
          <a:blip r:embed="rId3"/>
          <a:stretch>
            <a:fillRect/>
          </a:stretch>
        </p:blipFill>
        <p:spPr>
          <a:xfrm>
            <a:off x="11506198" y="0"/>
            <a:ext cx="600159" cy="562053"/>
          </a:xfrm>
          <a:prstGeom prst="rect">
            <a:avLst/>
          </a:prstGeom>
        </p:spPr>
      </p:pic>
      <p:pic>
        <p:nvPicPr>
          <p:cNvPr id="24" name="Picture 23">
            <a:extLst>
              <a:ext uri="{FF2B5EF4-FFF2-40B4-BE49-F238E27FC236}">
                <a16:creationId xmlns:a16="http://schemas.microsoft.com/office/drawing/2014/main" id="{03F6C7F3-D042-4C08-83F7-9A72F23AF54A}"/>
              </a:ext>
            </a:extLst>
          </p:cNvPr>
          <p:cNvPicPr>
            <a:picLocks noChangeAspect="1"/>
          </p:cNvPicPr>
          <p:nvPr/>
        </p:nvPicPr>
        <p:blipFill>
          <a:blip r:embed="rId4"/>
          <a:stretch>
            <a:fillRect/>
          </a:stretch>
        </p:blipFill>
        <p:spPr>
          <a:xfrm>
            <a:off x="9114996" y="6486473"/>
            <a:ext cx="3077004" cy="371527"/>
          </a:xfrm>
          <a:prstGeom prst="rect">
            <a:avLst/>
          </a:prstGeom>
        </p:spPr>
      </p:pic>
      <p:pic>
        <p:nvPicPr>
          <p:cNvPr id="3" name="Picture 2">
            <a:extLst>
              <a:ext uri="{FF2B5EF4-FFF2-40B4-BE49-F238E27FC236}">
                <a16:creationId xmlns:a16="http://schemas.microsoft.com/office/drawing/2014/main" id="{C857BAB9-2DD8-4B4E-B40C-ADE686828501}"/>
              </a:ext>
            </a:extLst>
          </p:cNvPr>
          <p:cNvPicPr>
            <a:picLocks noChangeAspect="1"/>
          </p:cNvPicPr>
          <p:nvPr/>
        </p:nvPicPr>
        <p:blipFill>
          <a:blip r:embed="rId5"/>
          <a:stretch>
            <a:fillRect/>
          </a:stretch>
        </p:blipFill>
        <p:spPr>
          <a:xfrm>
            <a:off x="88892" y="1037413"/>
            <a:ext cx="11717385" cy="5449060"/>
          </a:xfrm>
          <a:prstGeom prst="rect">
            <a:avLst/>
          </a:prstGeom>
        </p:spPr>
      </p:pic>
    </p:spTree>
    <p:extLst>
      <p:ext uri="{BB962C8B-B14F-4D97-AF65-F5344CB8AC3E}">
        <p14:creationId xmlns:p14="http://schemas.microsoft.com/office/powerpoint/2010/main" val="17405247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12463C4-BA19-481D-A68F-661A7D8938E5}"/>
              </a:ext>
            </a:extLst>
          </p:cNvPr>
          <p:cNvSpPr txBox="1"/>
          <p:nvPr/>
        </p:nvSpPr>
        <p:spPr>
          <a:xfrm>
            <a:off x="1563673" y="177332"/>
            <a:ext cx="9089825" cy="76944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4400" b="1" dirty="0">
                <a:solidFill>
                  <a:srgbClr val="42A1DC"/>
                </a:solidFill>
                <a:latin typeface="Ubuntu" panose="020B0504030602030204" pitchFamily="34" charset="0"/>
              </a:rPr>
              <a:t>Application Client</a:t>
            </a:r>
            <a:endParaRPr kumimoji="0" lang="pt-BR" sz="2000" b="1" i="0" u="none" strike="noStrike" kern="1200" cap="none" spc="0" normalizeH="0" baseline="0" noProof="0" dirty="0">
              <a:ln>
                <a:noFill/>
              </a:ln>
              <a:solidFill>
                <a:srgbClr val="2B0A3D"/>
              </a:solidFill>
              <a:effectLst/>
              <a:uLnTx/>
              <a:uFillTx/>
              <a:latin typeface="Ubuntu" panose="020B0504030602030204" pitchFamily="34" charset="0"/>
              <a:ea typeface="+mn-ea"/>
              <a:cs typeface="+mn-cs"/>
            </a:endParaRPr>
          </a:p>
        </p:txBody>
      </p:sp>
      <p:pic>
        <p:nvPicPr>
          <p:cNvPr id="19" name="Picture 18">
            <a:extLst>
              <a:ext uri="{FF2B5EF4-FFF2-40B4-BE49-F238E27FC236}">
                <a16:creationId xmlns:a16="http://schemas.microsoft.com/office/drawing/2014/main" id="{1266CA7D-8DFE-4731-92B9-385474AFA929}"/>
              </a:ext>
            </a:extLst>
          </p:cNvPr>
          <p:cNvPicPr>
            <a:picLocks noChangeAspect="1"/>
          </p:cNvPicPr>
          <p:nvPr/>
        </p:nvPicPr>
        <p:blipFill>
          <a:blip r:embed="rId3"/>
          <a:stretch>
            <a:fillRect/>
          </a:stretch>
        </p:blipFill>
        <p:spPr>
          <a:xfrm>
            <a:off x="11506198" y="0"/>
            <a:ext cx="600159" cy="562053"/>
          </a:xfrm>
          <a:prstGeom prst="rect">
            <a:avLst/>
          </a:prstGeom>
        </p:spPr>
      </p:pic>
      <p:pic>
        <p:nvPicPr>
          <p:cNvPr id="24" name="Picture 23">
            <a:extLst>
              <a:ext uri="{FF2B5EF4-FFF2-40B4-BE49-F238E27FC236}">
                <a16:creationId xmlns:a16="http://schemas.microsoft.com/office/drawing/2014/main" id="{03F6C7F3-D042-4C08-83F7-9A72F23AF54A}"/>
              </a:ext>
            </a:extLst>
          </p:cNvPr>
          <p:cNvPicPr>
            <a:picLocks noChangeAspect="1"/>
          </p:cNvPicPr>
          <p:nvPr/>
        </p:nvPicPr>
        <p:blipFill>
          <a:blip r:embed="rId4"/>
          <a:stretch>
            <a:fillRect/>
          </a:stretch>
        </p:blipFill>
        <p:spPr>
          <a:xfrm>
            <a:off x="9114996" y="6486473"/>
            <a:ext cx="3077004" cy="371527"/>
          </a:xfrm>
          <a:prstGeom prst="rect">
            <a:avLst/>
          </a:prstGeom>
        </p:spPr>
      </p:pic>
      <p:pic>
        <p:nvPicPr>
          <p:cNvPr id="3" name="Picture 2">
            <a:extLst>
              <a:ext uri="{FF2B5EF4-FFF2-40B4-BE49-F238E27FC236}">
                <a16:creationId xmlns:a16="http://schemas.microsoft.com/office/drawing/2014/main" id="{C857BAB9-2DD8-4B4E-B40C-ADE686828501}"/>
              </a:ext>
            </a:extLst>
          </p:cNvPr>
          <p:cNvPicPr>
            <a:picLocks noChangeAspect="1"/>
          </p:cNvPicPr>
          <p:nvPr/>
        </p:nvPicPr>
        <p:blipFill>
          <a:blip r:embed="rId5"/>
          <a:stretch>
            <a:fillRect/>
          </a:stretch>
        </p:blipFill>
        <p:spPr>
          <a:xfrm>
            <a:off x="88892" y="1037413"/>
            <a:ext cx="11717385" cy="5449060"/>
          </a:xfrm>
          <a:prstGeom prst="rect">
            <a:avLst/>
          </a:prstGeom>
        </p:spPr>
      </p:pic>
    </p:spTree>
    <p:extLst>
      <p:ext uri="{BB962C8B-B14F-4D97-AF65-F5344CB8AC3E}">
        <p14:creationId xmlns:p14="http://schemas.microsoft.com/office/powerpoint/2010/main" val="173783655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12463C4-BA19-481D-A68F-661A7D8938E5}"/>
              </a:ext>
            </a:extLst>
          </p:cNvPr>
          <p:cNvSpPr txBox="1"/>
          <p:nvPr/>
        </p:nvSpPr>
        <p:spPr>
          <a:xfrm>
            <a:off x="1563673" y="177332"/>
            <a:ext cx="9089825" cy="76944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4400" b="1" dirty="0">
                <a:solidFill>
                  <a:srgbClr val="42A1DC"/>
                </a:solidFill>
                <a:latin typeface="Ubuntu" panose="020B0504030602030204" pitchFamily="34" charset="0"/>
              </a:rPr>
              <a:t>Application Client</a:t>
            </a:r>
            <a:endParaRPr kumimoji="0" lang="pt-BR" sz="2000" b="1" i="0" u="none" strike="noStrike" kern="1200" cap="none" spc="0" normalizeH="0" baseline="0" noProof="0" dirty="0">
              <a:ln>
                <a:noFill/>
              </a:ln>
              <a:solidFill>
                <a:srgbClr val="2B0A3D"/>
              </a:solidFill>
              <a:effectLst/>
              <a:uLnTx/>
              <a:uFillTx/>
              <a:latin typeface="Ubuntu" panose="020B0504030602030204" pitchFamily="34" charset="0"/>
              <a:ea typeface="+mn-ea"/>
              <a:cs typeface="+mn-cs"/>
            </a:endParaRPr>
          </a:p>
        </p:txBody>
      </p:sp>
      <p:pic>
        <p:nvPicPr>
          <p:cNvPr id="19" name="Picture 18">
            <a:extLst>
              <a:ext uri="{FF2B5EF4-FFF2-40B4-BE49-F238E27FC236}">
                <a16:creationId xmlns:a16="http://schemas.microsoft.com/office/drawing/2014/main" id="{1266CA7D-8DFE-4731-92B9-385474AFA929}"/>
              </a:ext>
            </a:extLst>
          </p:cNvPr>
          <p:cNvPicPr>
            <a:picLocks noChangeAspect="1"/>
          </p:cNvPicPr>
          <p:nvPr/>
        </p:nvPicPr>
        <p:blipFill>
          <a:blip r:embed="rId3"/>
          <a:stretch>
            <a:fillRect/>
          </a:stretch>
        </p:blipFill>
        <p:spPr>
          <a:xfrm>
            <a:off x="11506198" y="0"/>
            <a:ext cx="600159" cy="562053"/>
          </a:xfrm>
          <a:prstGeom prst="rect">
            <a:avLst/>
          </a:prstGeom>
        </p:spPr>
      </p:pic>
      <p:pic>
        <p:nvPicPr>
          <p:cNvPr id="24" name="Picture 23">
            <a:extLst>
              <a:ext uri="{FF2B5EF4-FFF2-40B4-BE49-F238E27FC236}">
                <a16:creationId xmlns:a16="http://schemas.microsoft.com/office/drawing/2014/main" id="{03F6C7F3-D042-4C08-83F7-9A72F23AF54A}"/>
              </a:ext>
            </a:extLst>
          </p:cNvPr>
          <p:cNvPicPr>
            <a:picLocks noChangeAspect="1"/>
          </p:cNvPicPr>
          <p:nvPr/>
        </p:nvPicPr>
        <p:blipFill>
          <a:blip r:embed="rId4"/>
          <a:stretch>
            <a:fillRect/>
          </a:stretch>
        </p:blipFill>
        <p:spPr>
          <a:xfrm>
            <a:off x="9114996" y="6486473"/>
            <a:ext cx="3077004" cy="371527"/>
          </a:xfrm>
          <a:prstGeom prst="rect">
            <a:avLst/>
          </a:prstGeom>
        </p:spPr>
      </p:pic>
      <p:pic>
        <p:nvPicPr>
          <p:cNvPr id="4" name="Picture 3">
            <a:extLst>
              <a:ext uri="{FF2B5EF4-FFF2-40B4-BE49-F238E27FC236}">
                <a16:creationId xmlns:a16="http://schemas.microsoft.com/office/drawing/2014/main" id="{27D0FE05-1A19-4CAF-8C8A-AAFB8B4EC1AD}"/>
              </a:ext>
            </a:extLst>
          </p:cNvPr>
          <p:cNvPicPr>
            <a:picLocks noChangeAspect="1"/>
          </p:cNvPicPr>
          <p:nvPr/>
        </p:nvPicPr>
        <p:blipFill>
          <a:blip r:embed="rId5"/>
          <a:stretch>
            <a:fillRect/>
          </a:stretch>
        </p:blipFill>
        <p:spPr>
          <a:xfrm>
            <a:off x="25169" y="967750"/>
            <a:ext cx="10524549" cy="5920059"/>
          </a:xfrm>
          <a:prstGeom prst="rect">
            <a:avLst/>
          </a:prstGeom>
        </p:spPr>
      </p:pic>
    </p:spTree>
    <p:extLst>
      <p:ext uri="{BB962C8B-B14F-4D97-AF65-F5344CB8AC3E}">
        <p14:creationId xmlns:p14="http://schemas.microsoft.com/office/powerpoint/2010/main" val="219569338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12463C4-BA19-481D-A68F-661A7D8938E5}"/>
              </a:ext>
            </a:extLst>
          </p:cNvPr>
          <p:cNvSpPr txBox="1"/>
          <p:nvPr/>
        </p:nvSpPr>
        <p:spPr>
          <a:xfrm>
            <a:off x="1563673" y="177332"/>
            <a:ext cx="9089825" cy="76944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4400" b="1" dirty="0">
                <a:solidFill>
                  <a:srgbClr val="42A1DC"/>
                </a:solidFill>
                <a:latin typeface="Ubuntu" panose="020B0504030602030204" pitchFamily="34" charset="0"/>
              </a:rPr>
              <a:t>Application Client</a:t>
            </a:r>
            <a:endParaRPr kumimoji="0" lang="pt-BR" sz="2000" b="1" i="0" u="none" strike="noStrike" kern="1200" cap="none" spc="0" normalizeH="0" baseline="0" noProof="0" dirty="0">
              <a:ln>
                <a:noFill/>
              </a:ln>
              <a:solidFill>
                <a:srgbClr val="2B0A3D"/>
              </a:solidFill>
              <a:effectLst/>
              <a:uLnTx/>
              <a:uFillTx/>
              <a:latin typeface="Ubuntu" panose="020B0504030602030204" pitchFamily="34" charset="0"/>
              <a:ea typeface="+mn-ea"/>
              <a:cs typeface="+mn-cs"/>
            </a:endParaRPr>
          </a:p>
        </p:txBody>
      </p:sp>
      <p:pic>
        <p:nvPicPr>
          <p:cNvPr id="19" name="Picture 18">
            <a:extLst>
              <a:ext uri="{FF2B5EF4-FFF2-40B4-BE49-F238E27FC236}">
                <a16:creationId xmlns:a16="http://schemas.microsoft.com/office/drawing/2014/main" id="{1266CA7D-8DFE-4731-92B9-385474AFA929}"/>
              </a:ext>
            </a:extLst>
          </p:cNvPr>
          <p:cNvPicPr>
            <a:picLocks noChangeAspect="1"/>
          </p:cNvPicPr>
          <p:nvPr/>
        </p:nvPicPr>
        <p:blipFill>
          <a:blip r:embed="rId3"/>
          <a:stretch>
            <a:fillRect/>
          </a:stretch>
        </p:blipFill>
        <p:spPr>
          <a:xfrm>
            <a:off x="11506198" y="0"/>
            <a:ext cx="600159" cy="562053"/>
          </a:xfrm>
          <a:prstGeom prst="rect">
            <a:avLst/>
          </a:prstGeom>
        </p:spPr>
      </p:pic>
      <p:pic>
        <p:nvPicPr>
          <p:cNvPr id="24" name="Picture 23">
            <a:extLst>
              <a:ext uri="{FF2B5EF4-FFF2-40B4-BE49-F238E27FC236}">
                <a16:creationId xmlns:a16="http://schemas.microsoft.com/office/drawing/2014/main" id="{03F6C7F3-D042-4C08-83F7-9A72F23AF54A}"/>
              </a:ext>
            </a:extLst>
          </p:cNvPr>
          <p:cNvPicPr>
            <a:picLocks noChangeAspect="1"/>
          </p:cNvPicPr>
          <p:nvPr/>
        </p:nvPicPr>
        <p:blipFill>
          <a:blip r:embed="rId4"/>
          <a:stretch>
            <a:fillRect/>
          </a:stretch>
        </p:blipFill>
        <p:spPr>
          <a:xfrm>
            <a:off x="9114996" y="6486473"/>
            <a:ext cx="3077004" cy="371527"/>
          </a:xfrm>
          <a:prstGeom prst="rect">
            <a:avLst/>
          </a:prstGeom>
        </p:spPr>
      </p:pic>
      <p:pic>
        <p:nvPicPr>
          <p:cNvPr id="4" name="Picture 3">
            <a:extLst>
              <a:ext uri="{FF2B5EF4-FFF2-40B4-BE49-F238E27FC236}">
                <a16:creationId xmlns:a16="http://schemas.microsoft.com/office/drawing/2014/main" id="{7A056647-24C5-4680-AAE3-015443B639D3}"/>
              </a:ext>
            </a:extLst>
          </p:cNvPr>
          <p:cNvPicPr>
            <a:picLocks noChangeAspect="1"/>
          </p:cNvPicPr>
          <p:nvPr/>
        </p:nvPicPr>
        <p:blipFill>
          <a:blip r:embed="rId5"/>
          <a:stretch>
            <a:fillRect/>
          </a:stretch>
        </p:blipFill>
        <p:spPr>
          <a:xfrm>
            <a:off x="831089" y="1480921"/>
            <a:ext cx="4115374" cy="1057423"/>
          </a:xfrm>
          <a:prstGeom prst="rect">
            <a:avLst/>
          </a:prstGeom>
        </p:spPr>
      </p:pic>
      <p:pic>
        <p:nvPicPr>
          <p:cNvPr id="7" name="Picture 6">
            <a:extLst>
              <a:ext uri="{FF2B5EF4-FFF2-40B4-BE49-F238E27FC236}">
                <a16:creationId xmlns:a16="http://schemas.microsoft.com/office/drawing/2014/main" id="{A176C2C5-36E1-419B-A99B-4569E2CE9154}"/>
              </a:ext>
            </a:extLst>
          </p:cNvPr>
          <p:cNvPicPr>
            <a:picLocks noChangeAspect="1"/>
          </p:cNvPicPr>
          <p:nvPr/>
        </p:nvPicPr>
        <p:blipFill>
          <a:blip r:embed="rId6"/>
          <a:stretch>
            <a:fillRect/>
          </a:stretch>
        </p:blipFill>
        <p:spPr>
          <a:xfrm>
            <a:off x="831089" y="3005024"/>
            <a:ext cx="4267796" cy="1314633"/>
          </a:xfrm>
          <a:prstGeom prst="rect">
            <a:avLst/>
          </a:prstGeom>
        </p:spPr>
      </p:pic>
    </p:spTree>
    <p:extLst>
      <p:ext uri="{BB962C8B-B14F-4D97-AF65-F5344CB8AC3E}">
        <p14:creationId xmlns:p14="http://schemas.microsoft.com/office/powerpoint/2010/main" val="11973856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12463C4-BA19-481D-A68F-661A7D8938E5}"/>
              </a:ext>
            </a:extLst>
          </p:cNvPr>
          <p:cNvSpPr txBox="1"/>
          <p:nvPr/>
        </p:nvSpPr>
        <p:spPr>
          <a:xfrm>
            <a:off x="1563673" y="177332"/>
            <a:ext cx="9089825" cy="76944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4400" b="1" i="0" u="none" strike="noStrike" kern="1200" cap="none" spc="0" normalizeH="0" baseline="0" noProof="0" dirty="0">
                <a:ln>
                  <a:noFill/>
                </a:ln>
                <a:solidFill>
                  <a:srgbClr val="42A1DC"/>
                </a:solidFill>
                <a:effectLst/>
                <a:uLnTx/>
                <a:uFillTx/>
                <a:latin typeface="Ubuntu" panose="020B0504030602030204" pitchFamily="34" charset="0"/>
                <a:ea typeface="+mn-ea"/>
                <a:cs typeface="+mn-cs"/>
              </a:rPr>
              <a:t>Distributed Configuration</a:t>
            </a:r>
            <a:endParaRPr kumimoji="0" lang="pt-BR" sz="2000" b="1" i="0" u="none" strike="noStrike" kern="1200" cap="none" spc="0" normalizeH="0" baseline="0" noProof="0" dirty="0">
              <a:ln>
                <a:noFill/>
              </a:ln>
              <a:solidFill>
                <a:srgbClr val="2B0A3D"/>
              </a:solidFill>
              <a:effectLst/>
              <a:uLnTx/>
              <a:uFillTx/>
              <a:latin typeface="Ubuntu" panose="020B0504030602030204" pitchFamily="34" charset="0"/>
              <a:ea typeface="+mn-ea"/>
              <a:cs typeface="+mn-cs"/>
            </a:endParaRPr>
          </a:p>
        </p:txBody>
      </p:sp>
      <p:pic>
        <p:nvPicPr>
          <p:cNvPr id="19" name="Picture 18">
            <a:extLst>
              <a:ext uri="{FF2B5EF4-FFF2-40B4-BE49-F238E27FC236}">
                <a16:creationId xmlns:a16="http://schemas.microsoft.com/office/drawing/2014/main" id="{1266CA7D-8DFE-4731-92B9-385474AFA929}"/>
              </a:ext>
            </a:extLst>
          </p:cNvPr>
          <p:cNvPicPr>
            <a:picLocks noChangeAspect="1"/>
          </p:cNvPicPr>
          <p:nvPr/>
        </p:nvPicPr>
        <p:blipFill>
          <a:blip r:embed="rId3"/>
          <a:stretch>
            <a:fillRect/>
          </a:stretch>
        </p:blipFill>
        <p:spPr>
          <a:xfrm>
            <a:off x="11506198" y="0"/>
            <a:ext cx="600159" cy="562053"/>
          </a:xfrm>
          <a:prstGeom prst="rect">
            <a:avLst/>
          </a:prstGeom>
        </p:spPr>
      </p:pic>
      <p:pic>
        <p:nvPicPr>
          <p:cNvPr id="24" name="Picture 23">
            <a:extLst>
              <a:ext uri="{FF2B5EF4-FFF2-40B4-BE49-F238E27FC236}">
                <a16:creationId xmlns:a16="http://schemas.microsoft.com/office/drawing/2014/main" id="{03F6C7F3-D042-4C08-83F7-9A72F23AF54A}"/>
              </a:ext>
            </a:extLst>
          </p:cNvPr>
          <p:cNvPicPr>
            <a:picLocks noChangeAspect="1"/>
          </p:cNvPicPr>
          <p:nvPr/>
        </p:nvPicPr>
        <p:blipFill>
          <a:blip r:embed="rId4"/>
          <a:stretch>
            <a:fillRect/>
          </a:stretch>
        </p:blipFill>
        <p:spPr>
          <a:xfrm>
            <a:off x="9114996" y="6486473"/>
            <a:ext cx="3077004" cy="371527"/>
          </a:xfrm>
          <a:prstGeom prst="rect">
            <a:avLst/>
          </a:prstGeom>
        </p:spPr>
      </p:pic>
      <p:pic>
        <p:nvPicPr>
          <p:cNvPr id="3" name="Picture 2">
            <a:extLst>
              <a:ext uri="{FF2B5EF4-FFF2-40B4-BE49-F238E27FC236}">
                <a16:creationId xmlns:a16="http://schemas.microsoft.com/office/drawing/2014/main" id="{8FE50C9C-D247-4BC6-A04E-64299313313B}"/>
              </a:ext>
            </a:extLst>
          </p:cNvPr>
          <p:cNvPicPr>
            <a:picLocks noChangeAspect="1"/>
          </p:cNvPicPr>
          <p:nvPr/>
        </p:nvPicPr>
        <p:blipFill>
          <a:blip r:embed="rId5"/>
          <a:stretch>
            <a:fillRect/>
          </a:stretch>
        </p:blipFill>
        <p:spPr>
          <a:xfrm>
            <a:off x="2464001" y="1151729"/>
            <a:ext cx="6963747" cy="5334744"/>
          </a:xfrm>
          <a:prstGeom prst="rect">
            <a:avLst/>
          </a:prstGeom>
        </p:spPr>
      </p:pic>
    </p:spTree>
    <p:extLst>
      <p:ext uri="{BB962C8B-B14F-4D97-AF65-F5344CB8AC3E}">
        <p14:creationId xmlns:p14="http://schemas.microsoft.com/office/powerpoint/2010/main" val="6882015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12463C4-BA19-481D-A68F-661A7D8938E5}"/>
              </a:ext>
            </a:extLst>
          </p:cNvPr>
          <p:cNvSpPr txBox="1"/>
          <p:nvPr/>
        </p:nvSpPr>
        <p:spPr>
          <a:xfrm>
            <a:off x="1563673" y="177332"/>
            <a:ext cx="9089825" cy="76944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4400" b="1" dirty="0">
                <a:solidFill>
                  <a:srgbClr val="42A1DC"/>
                </a:solidFill>
                <a:latin typeface="Ubuntu" panose="020B0504030602030204" pitchFamily="34" charset="0"/>
              </a:rPr>
              <a:t>Spring cloud config</a:t>
            </a:r>
            <a:endParaRPr kumimoji="0" lang="pt-BR" sz="2000" b="1" i="0" u="none" strike="noStrike" kern="1200" cap="none" spc="0" normalizeH="0" baseline="0" noProof="0" dirty="0">
              <a:ln>
                <a:noFill/>
              </a:ln>
              <a:solidFill>
                <a:srgbClr val="2B0A3D"/>
              </a:solidFill>
              <a:effectLst/>
              <a:uLnTx/>
              <a:uFillTx/>
              <a:latin typeface="Ubuntu" panose="020B0504030602030204" pitchFamily="34" charset="0"/>
              <a:ea typeface="+mn-ea"/>
              <a:cs typeface="+mn-cs"/>
            </a:endParaRPr>
          </a:p>
        </p:txBody>
      </p:sp>
      <p:pic>
        <p:nvPicPr>
          <p:cNvPr id="19" name="Picture 18">
            <a:extLst>
              <a:ext uri="{FF2B5EF4-FFF2-40B4-BE49-F238E27FC236}">
                <a16:creationId xmlns:a16="http://schemas.microsoft.com/office/drawing/2014/main" id="{1266CA7D-8DFE-4731-92B9-385474AFA929}"/>
              </a:ext>
            </a:extLst>
          </p:cNvPr>
          <p:cNvPicPr>
            <a:picLocks noChangeAspect="1"/>
          </p:cNvPicPr>
          <p:nvPr/>
        </p:nvPicPr>
        <p:blipFill>
          <a:blip r:embed="rId3"/>
          <a:stretch>
            <a:fillRect/>
          </a:stretch>
        </p:blipFill>
        <p:spPr>
          <a:xfrm>
            <a:off x="11506198" y="0"/>
            <a:ext cx="600159" cy="562053"/>
          </a:xfrm>
          <a:prstGeom prst="rect">
            <a:avLst/>
          </a:prstGeom>
        </p:spPr>
      </p:pic>
      <p:pic>
        <p:nvPicPr>
          <p:cNvPr id="24" name="Picture 23">
            <a:extLst>
              <a:ext uri="{FF2B5EF4-FFF2-40B4-BE49-F238E27FC236}">
                <a16:creationId xmlns:a16="http://schemas.microsoft.com/office/drawing/2014/main" id="{03F6C7F3-D042-4C08-83F7-9A72F23AF54A}"/>
              </a:ext>
            </a:extLst>
          </p:cNvPr>
          <p:cNvPicPr>
            <a:picLocks noChangeAspect="1"/>
          </p:cNvPicPr>
          <p:nvPr/>
        </p:nvPicPr>
        <p:blipFill>
          <a:blip r:embed="rId4"/>
          <a:stretch>
            <a:fillRect/>
          </a:stretch>
        </p:blipFill>
        <p:spPr>
          <a:xfrm>
            <a:off x="9114996" y="6486473"/>
            <a:ext cx="3077004" cy="371527"/>
          </a:xfrm>
          <a:prstGeom prst="rect">
            <a:avLst/>
          </a:prstGeom>
        </p:spPr>
      </p:pic>
      <p:pic>
        <p:nvPicPr>
          <p:cNvPr id="4" name="Picture 3">
            <a:extLst>
              <a:ext uri="{FF2B5EF4-FFF2-40B4-BE49-F238E27FC236}">
                <a16:creationId xmlns:a16="http://schemas.microsoft.com/office/drawing/2014/main" id="{7D6C25A3-BB22-45B1-BC30-969F59D52858}"/>
              </a:ext>
            </a:extLst>
          </p:cNvPr>
          <p:cNvPicPr>
            <a:picLocks noChangeAspect="1"/>
          </p:cNvPicPr>
          <p:nvPr/>
        </p:nvPicPr>
        <p:blipFill>
          <a:blip r:embed="rId5"/>
          <a:stretch>
            <a:fillRect/>
          </a:stretch>
        </p:blipFill>
        <p:spPr>
          <a:xfrm>
            <a:off x="-3586" y="1160060"/>
            <a:ext cx="11809863" cy="5697940"/>
          </a:xfrm>
          <a:prstGeom prst="rect">
            <a:avLst/>
          </a:prstGeom>
        </p:spPr>
      </p:pic>
    </p:spTree>
    <p:extLst>
      <p:ext uri="{BB962C8B-B14F-4D97-AF65-F5344CB8AC3E}">
        <p14:creationId xmlns:p14="http://schemas.microsoft.com/office/powerpoint/2010/main" val="269760785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12463C4-BA19-481D-A68F-661A7D8938E5}"/>
              </a:ext>
            </a:extLst>
          </p:cNvPr>
          <p:cNvSpPr txBox="1"/>
          <p:nvPr/>
        </p:nvSpPr>
        <p:spPr>
          <a:xfrm>
            <a:off x="1563673" y="177332"/>
            <a:ext cx="9089825" cy="76944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4400" b="1" dirty="0">
                <a:solidFill>
                  <a:srgbClr val="42A1DC"/>
                </a:solidFill>
                <a:latin typeface="Ubuntu" panose="020B0504030602030204" pitchFamily="34" charset="0"/>
              </a:rPr>
              <a:t>Spring cloud config</a:t>
            </a:r>
            <a:endParaRPr kumimoji="0" lang="pt-BR" sz="2000" b="1" i="0" u="none" strike="noStrike" kern="1200" cap="none" spc="0" normalizeH="0" baseline="0" noProof="0" dirty="0">
              <a:ln>
                <a:noFill/>
              </a:ln>
              <a:solidFill>
                <a:srgbClr val="2B0A3D"/>
              </a:solidFill>
              <a:effectLst/>
              <a:uLnTx/>
              <a:uFillTx/>
              <a:latin typeface="Ubuntu" panose="020B0504030602030204" pitchFamily="34" charset="0"/>
              <a:ea typeface="+mn-ea"/>
              <a:cs typeface="+mn-cs"/>
            </a:endParaRPr>
          </a:p>
        </p:txBody>
      </p:sp>
      <p:pic>
        <p:nvPicPr>
          <p:cNvPr id="19" name="Picture 18">
            <a:extLst>
              <a:ext uri="{FF2B5EF4-FFF2-40B4-BE49-F238E27FC236}">
                <a16:creationId xmlns:a16="http://schemas.microsoft.com/office/drawing/2014/main" id="{1266CA7D-8DFE-4731-92B9-385474AFA929}"/>
              </a:ext>
            </a:extLst>
          </p:cNvPr>
          <p:cNvPicPr>
            <a:picLocks noChangeAspect="1"/>
          </p:cNvPicPr>
          <p:nvPr/>
        </p:nvPicPr>
        <p:blipFill>
          <a:blip r:embed="rId3"/>
          <a:stretch>
            <a:fillRect/>
          </a:stretch>
        </p:blipFill>
        <p:spPr>
          <a:xfrm>
            <a:off x="11506198" y="0"/>
            <a:ext cx="600159" cy="562053"/>
          </a:xfrm>
          <a:prstGeom prst="rect">
            <a:avLst/>
          </a:prstGeom>
        </p:spPr>
      </p:pic>
      <p:pic>
        <p:nvPicPr>
          <p:cNvPr id="24" name="Picture 23">
            <a:extLst>
              <a:ext uri="{FF2B5EF4-FFF2-40B4-BE49-F238E27FC236}">
                <a16:creationId xmlns:a16="http://schemas.microsoft.com/office/drawing/2014/main" id="{03F6C7F3-D042-4C08-83F7-9A72F23AF54A}"/>
              </a:ext>
            </a:extLst>
          </p:cNvPr>
          <p:cNvPicPr>
            <a:picLocks noChangeAspect="1"/>
          </p:cNvPicPr>
          <p:nvPr/>
        </p:nvPicPr>
        <p:blipFill>
          <a:blip r:embed="rId4"/>
          <a:stretch>
            <a:fillRect/>
          </a:stretch>
        </p:blipFill>
        <p:spPr>
          <a:xfrm>
            <a:off x="9114996" y="6486473"/>
            <a:ext cx="3077004" cy="371527"/>
          </a:xfrm>
          <a:prstGeom prst="rect">
            <a:avLst/>
          </a:prstGeom>
        </p:spPr>
      </p:pic>
      <p:pic>
        <p:nvPicPr>
          <p:cNvPr id="6" name="Picture 5">
            <a:extLst>
              <a:ext uri="{FF2B5EF4-FFF2-40B4-BE49-F238E27FC236}">
                <a16:creationId xmlns:a16="http://schemas.microsoft.com/office/drawing/2014/main" id="{AACC6CF1-D76E-4C0B-942E-F9D6B12A3A5C}"/>
              </a:ext>
            </a:extLst>
          </p:cNvPr>
          <p:cNvPicPr>
            <a:picLocks noChangeAspect="1"/>
          </p:cNvPicPr>
          <p:nvPr/>
        </p:nvPicPr>
        <p:blipFill>
          <a:blip r:embed="rId5"/>
          <a:stretch>
            <a:fillRect/>
          </a:stretch>
        </p:blipFill>
        <p:spPr>
          <a:xfrm>
            <a:off x="12585" y="946773"/>
            <a:ext cx="12192000" cy="5918321"/>
          </a:xfrm>
          <a:prstGeom prst="rect">
            <a:avLst/>
          </a:prstGeom>
        </p:spPr>
      </p:pic>
    </p:spTree>
    <p:extLst>
      <p:ext uri="{BB962C8B-B14F-4D97-AF65-F5344CB8AC3E}">
        <p14:creationId xmlns:p14="http://schemas.microsoft.com/office/powerpoint/2010/main" val="191640986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12463C4-BA19-481D-A68F-661A7D8938E5}"/>
              </a:ext>
            </a:extLst>
          </p:cNvPr>
          <p:cNvSpPr txBox="1"/>
          <p:nvPr/>
        </p:nvSpPr>
        <p:spPr>
          <a:xfrm>
            <a:off x="1563673" y="177332"/>
            <a:ext cx="9089825" cy="76944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4400" b="1" dirty="0">
                <a:solidFill>
                  <a:srgbClr val="42A1DC"/>
                </a:solidFill>
                <a:latin typeface="Ubuntu" panose="020B0504030602030204" pitchFamily="34" charset="0"/>
              </a:rPr>
              <a:t>Spring cloud config</a:t>
            </a:r>
            <a:endParaRPr kumimoji="0" lang="pt-BR" sz="2000" b="1" i="0" u="none" strike="noStrike" kern="1200" cap="none" spc="0" normalizeH="0" baseline="0" noProof="0" dirty="0">
              <a:ln>
                <a:noFill/>
              </a:ln>
              <a:solidFill>
                <a:srgbClr val="2B0A3D"/>
              </a:solidFill>
              <a:effectLst/>
              <a:uLnTx/>
              <a:uFillTx/>
              <a:latin typeface="Ubuntu" panose="020B0504030602030204" pitchFamily="34" charset="0"/>
              <a:ea typeface="+mn-ea"/>
              <a:cs typeface="+mn-cs"/>
            </a:endParaRPr>
          </a:p>
        </p:txBody>
      </p:sp>
      <p:pic>
        <p:nvPicPr>
          <p:cNvPr id="19" name="Picture 18">
            <a:extLst>
              <a:ext uri="{FF2B5EF4-FFF2-40B4-BE49-F238E27FC236}">
                <a16:creationId xmlns:a16="http://schemas.microsoft.com/office/drawing/2014/main" id="{1266CA7D-8DFE-4731-92B9-385474AFA929}"/>
              </a:ext>
            </a:extLst>
          </p:cNvPr>
          <p:cNvPicPr>
            <a:picLocks noChangeAspect="1"/>
          </p:cNvPicPr>
          <p:nvPr/>
        </p:nvPicPr>
        <p:blipFill>
          <a:blip r:embed="rId3"/>
          <a:stretch>
            <a:fillRect/>
          </a:stretch>
        </p:blipFill>
        <p:spPr>
          <a:xfrm>
            <a:off x="11506198" y="0"/>
            <a:ext cx="600159" cy="562053"/>
          </a:xfrm>
          <a:prstGeom prst="rect">
            <a:avLst/>
          </a:prstGeom>
        </p:spPr>
      </p:pic>
      <p:pic>
        <p:nvPicPr>
          <p:cNvPr id="24" name="Picture 23">
            <a:extLst>
              <a:ext uri="{FF2B5EF4-FFF2-40B4-BE49-F238E27FC236}">
                <a16:creationId xmlns:a16="http://schemas.microsoft.com/office/drawing/2014/main" id="{03F6C7F3-D042-4C08-83F7-9A72F23AF54A}"/>
              </a:ext>
            </a:extLst>
          </p:cNvPr>
          <p:cNvPicPr>
            <a:picLocks noChangeAspect="1"/>
          </p:cNvPicPr>
          <p:nvPr/>
        </p:nvPicPr>
        <p:blipFill>
          <a:blip r:embed="rId4"/>
          <a:stretch>
            <a:fillRect/>
          </a:stretch>
        </p:blipFill>
        <p:spPr>
          <a:xfrm>
            <a:off x="9114996" y="6486473"/>
            <a:ext cx="3077004" cy="371527"/>
          </a:xfrm>
          <a:prstGeom prst="rect">
            <a:avLst/>
          </a:prstGeom>
        </p:spPr>
      </p:pic>
      <p:pic>
        <p:nvPicPr>
          <p:cNvPr id="3" name="Picture 2">
            <a:extLst>
              <a:ext uri="{FF2B5EF4-FFF2-40B4-BE49-F238E27FC236}">
                <a16:creationId xmlns:a16="http://schemas.microsoft.com/office/drawing/2014/main" id="{4F85ED06-38FB-4AA5-9880-44D67086F73F}"/>
              </a:ext>
            </a:extLst>
          </p:cNvPr>
          <p:cNvPicPr>
            <a:picLocks noChangeAspect="1"/>
          </p:cNvPicPr>
          <p:nvPr/>
        </p:nvPicPr>
        <p:blipFill>
          <a:blip r:embed="rId5"/>
          <a:stretch>
            <a:fillRect/>
          </a:stretch>
        </p:blipFill>
        <p:spPr>
          <a:xfrm>
            <a:off x="258967" y="1801409"/>
            <a:ext cx="4877481" cy="1371791"/>
          </a:xfrm>
          <a:prstGeom prst="rect">
            <a:avLst/>
          </a:prstGeom>
        </p:spPr>
      </p:pic>
      <p:pic>
        <p:nvPicPr>
          <p:cNvPr id="7" name="Picture 6">
            <a:extLst>
              <a:ext uri="{FF2B5EF4-FFF2-40B4-BE49-F238E27FC236}">
                <a16:creationId xmlns:a16="http://schemas.microsoft.com/office/drawing/2014/main" id="{4D6F4FDA-0A4C-4A04-9D4E-941F5E3BE0B2}"/>
              </a:ext>
            </a:extLst>
          </p:cNvPr>
          <p:cNvPicPr>
            <a:picLocks noChangeAspect="1"/>
          </p:cNvPicPr>
          <p:nvPr/>
        </p:nvPicPr>
        <p:blipFill>
          <a:blip r:embed="rId6"/>
          <a:stretch>
            <a:fillRect/>
          </a:stretch>
        </p:blipFill>
        <p:spPr>
          <a:xfrm>
            <a:off x="258967" y="3658515"/>
            <a:ext cx="5620534" cy="1257475"/>
          </a:xfrm>
          <a:prstGeom prst="rect">
            <a:avLst/>
          </a:prstGeom>
        </p:spPr>
      </p:pic>
      <p:pic>
        <p:nvPicPr>
          <p:cNvPr id="9" name="Picture 8">
            <a:extLst>
              <a:ext uri="{FF2B5EF4-FFF2-40B4-BE49-F238E27FC236}">
                <a16:creationId xmlns:a16="http://schemas.microsoft.com/office/drawing/2014/main" id="{2D2479DC-8C4B-49B5-AE07-DA76E059DB10}"/>
              </a:ext>
            </a:extLst>
          </p:cNvPr>
          <p:cNvPicPr>
            <a:picLocks noChangeAspect="1"/>
          </p:cNvPicPr>
          <p:nvPr/>
        </p:nvPicPr>
        <p:blipFill>
          <a:blip r:embed="rId7"/>
          <a:stretch>
            <a:fillRect/>
          </a:stretch>
        </p:blipFill>
        <p:spPr>
          <a:xfrm>
            <a:off x="258967" y="5401305"/>
            <a:ext cx="6249272" cy="1238423"/>
          </a:xfrm>
          <a:prstGeom prst="rect">
            <a:avLst/>
          </a:prstGeom>
        </p:spPr>
      </p:pic>
      <p:sp>
        <p:nvSpPr>
          <p:cNvPr id="10" name="TextBox 9">
            <a:extLst>
              <a:ext uri="{FF2B5EF4-FFF2-40B4-BE49-F238E27FC236}">
                <a16:creationId xmlns:a16="http://schemas.microsoft.com/office/drawing/2014/main" id="{597FBA88-DCDB-441D-843B-E29ECC2893D7}"/>
              </a:ext>
            </a:extLst>
          </p:cNvPr>
          <p:cNvSpPr txBox="1"/>
          <p:nvPr/>
        </p:nvSpPr>
        <p:spPr>
          <a:xfrm>
            <a:off x="5336275" y="2210937"/>
            <a:ext cx="3261815" cy="369332"/>
          </a:xfrm>
          <a:prstGeom prst="rect">
            <a:avLst/>
          </a:prstGeom>
          <a:noFill/>
        </p:spPr>
        <p:txBody>
          <a:bodyPr wrap="square" rtlCol="0">
            <a:spAutoFit/>
          </a:bodyPr>
          <a:lstStyle/>
          <a:p>
            <a:r>
              <a:rPr lang="en-US" dirty="0" err="1"/>
              <a:t>Application.properties</a:t>
            </a:r>
            <a:endParaRPr lang="en-US" dirty="0"/>
          </a:p>
        </p:txBody>
      </p:sp>
      <p:sp>
        <p:nvSpPr>
          <p:cNvPr id="13" name="TextBox 12">
            <a:extLst>
              <a:ext uri="{FF2B5EF4-FFF2-40B4-BE49-F238E27FC236}">
                <a16:creationId xmlns:a16="http://schemas.microsoft.com/office/drawing/2014/main" id="{133C32F2-B1AD-4412-AD52-7A083C9D298A}"/>
              </a:ext>
            </a:extLst>
          </p:cNvPr>
          <p:cNvSpPr txBox="1"/>
          <p:nvPr/>
        </p:nvSpPr>
        <p:spPr>
          <a:xfrm>
            <a:off x="6716974" y="5835850"/>
            <a:ext cx="3261815" cy="369332"/>
          </a:xfrm>
          <a:prstGeom prst="rect">
            <a:avLst/>
          </a:prstGeom>
          <a:noFill/>
        </p:spPr>
        <p:txBody>
          <a:bodyPr wrap="square" rtlCol="0">
            <a:spAutoFit/>
          </a:bodyPr>
          <a:lstStyle/>
          <a:p>
            <a:r>
              <a:rPr lang="en-US" dirty="0"/>
              <a:t>Config-client-</a:t>
            </a:r>
            <a:r>
              <a:rPr lang="en-US" dirty="0" err="1"/>
              <a:t>prod.properties</a:t>
            </a:r>
            <a:endParaRPr lang="en-US" dirty="0"/>
          </a:p>
        </p:txBody>
      </p:sp>
      <p:sp>
        <p:nvSpPr>
          <p:cNvPr id="14" name="TextBox 13">
            <a:extLst>
              <a:ext uri="{FF2B5EF4-FFF2-40B4-BE49-F238E27FC236}">
                <a16:creationId xmlns:a16="http://schemas.microsoft.com/office/drawing/2014/main" id="{3A4DCE6B-7CAF-469D-8603-67859209C6AA}"/>
              </a:ext>
            </a:extLst>
          </p:cNvPr>
          <p:cNvSpPr txBox="1"/>
          <p:nvPr/>
        </p:nvSpPr>
        <p:spPr>
          <a:xfrm>
            <a:off x="6108585" y="3876277"/>
            <a:ext cx="3261815" cy="369332"/>
          </a:xfrm>
          <a:prstGeom prst="rect">
            <a:avLst/>
          </a:prstGeom>
          <a:noFill/>
        </p:spPr>
        <p:txBody>
          <a:bodyPr wrap="square" rtlCol="0">
            <a:spAutoFit/>
          </a:bodyPr>
          <a:lstStyle/>
          <a:p>
            <a:r>
              <a:rPr lang="en-US" dirty="0"/>
              <a:t>Config-</a:t>
            </a:r>
            <a:r>
              <a:rPr lang="en-US" dirty="0" err="1"/>
              <a:t>client.properties</a:t>
            </a:r>
            <a:endParaRPr lang="en-US" dirty="0"/>
          </a:p>
        </p:txBody>
      </p:sp>
    </p:spTree>
    <p:extLst>
      <p:ext uri="{BB962C8B-B14F-4D97-AF65-F5344CB8AC3E}">
        <p14:creationId xmlns:p14="http://schemas.microsoft.com/office/powerpoint/2010/main" val="328200253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12463C4-BA19-481D-A68F-661A7D8938E5}"/>
              </a:ext>
            </a:extLst>
          </p:cNvPr>
          <p:cNvSpPr txBox="1"/>
          <p:nvPr/>
        </p:nvSpPr>
        <p:spPr>
          <a:xfrm>
            <a:off x="1563673" y="177332"/>
            <a:ext cx="9089825" cy="76944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4400" b="1" dirty="0">
                <a:solidFill>
                  <a:srgbClr val="42A1DC"/>
                </a:solidFill>
                <a:latin typeface="Ubuntu" panose="020B0504030602030204" pitchFamily="34" charset="0"/>
              </a:rPr>
              <a:t>Spring cloud config</a:t>
            </a:r>
            <a:endParaRPr kumimoji="0" lang="pt-BR" sz="2000" b="1" i="0" u="none" strike="noStrike" kern="1200" cap="none" spc="0" normalizeH="0" baseline="0" noProof="0" dirty="0">
              <a:ln>
                <a:noFill/>
              </a:ln>
              <a:solidFill>
                <a:srgbClr val="2B0A3D"/>
              </a:solidFill>
              <a:effectLst/>
              <a:uLnTx/>
              <a:uFillTx/>
              <a:latin typeface="Ubuntu" panose="020B0504030602030204" pitchFamily="34" charset="0"/>
              <a:ea typeface="+mn-ea"/>
              <a:cs typeface="+mn-cs"/>
            </a:endParaRPr>
          </a:p>
        </p:txBody>
      </p:sp>
      <p:pic>
        <p:nvPicPr>
          <p:cNvPr id="19" name="Picture 18">
            <a:extLst>
              <a:ext uri="{FF2B5EF4-FFF2-40B4-BE49-F238E27FC236}">
                <a16:creationId xmlns:a16="http://schemas.microsoft.com/office/drawing/2014/main" id="{1266CA7D-8DFE-4731-92B9-385474AFA929}"/>
              </a:ext>
            </a:extLst>
          </p:cNvPr>
          <p:cNvPicPr>
            <a:picLocks noChangeAspect="1"/>
          </p:cNvPicPr>
          <p:nvPr/>
        </p:nvPicPr>
        <p:blipFill>
          <a:blip r:embed="rId3"/>
          <a:stretch>
            <a:fillRect/>
          </a:stretch>
        </p:blipFill>
        <p:spPr>
          <a:xfrm>
            <a:off x="11506198" y="0"/>
            <a:ext cx="600159" cy="562053"/>
          </a:xfrm>
          <a:prstGeom prst="rect">
            <a:avLst/>
          </a:prstGeom>
        </p:spPr>
      </p:pic>
      <p:pic>
        <p:nvPicPr>
          <p:cNvPr id="24" name="Picture 23">
            <a:extLst>
              <a:ext uri="{FF2B5EF4-FFF2-40B4-BE49-F238E27FC236}">
                <a16:creationId xmlns:a16="http://schemas.microsoft.com/office/drawing/2014/main" id="{03F6C7F3-D042-4C08-83F7-9A72F23AF54A}"/>
              </a:ext>
            </a:extLst>
          </p:cNvPr>
          <p:cNvPicPr>
            <a:picLocks noChangeAspect="1"/>
          </p:cNvPicPr>
          <p:nvPr/>
        </p:nvPicPr>
        <p:blipFill>
          <a:blip r:embed="rId4"/>
          <a:stretch>
            <a:fillRect/>
          </a:stretch>
        </p:blipFill>
        <p:spPr>
          <a:xfrm>
            <a:off x="9114996" y="6486473"/>
            <a:ext cx="3077004" cy="371527"/>
          </a:xfrm>
          <a:prstGeom prst="rect">
            <a:avLst/>
          </a:prstGeom>
        </p:spPr>
      </p:pic>
      <p:pic>
        <p:nvPicPr>
          <p:cNvPr id="3" name="Picture 2">
            <a:extLst>
              <a:ext uri="{FF2B5EF4-FFF2-40B4-BE49-F238E27FC236}">
                <a16:creationId xmlns:a16="http://schemas.microsoft.com/office/drawing/2014/main" id="{BE162E30-3348-40E3-9C16-8CF936531844}"/>
              </a:ext>
            </a:extLst>
          </p:cNvPr>
          <p:cNvPicPr>
            <a:picLocks noChangeAspect="1"/>
          </p:cNvPicPr>
          <p:nvPr/>
        </p:nvPicPr>
        <p:blipFill>
          <a:blip r:embed="rId5"/>
          <a:stretch>
            <a:fillRect/>
          </a:stretch>
        </p:blipFill>
        <p:spPr>
          <a:xfrm>
            <a:off x="171889" y="1078320"/>
            <a:ext cx="6324445" cy="2965058"/>
          </a:xfrm>
          <a:prstGeom prst="rect">
            <a:avLst/>
          </a:prstGeom>
        </p:spPr>
      </p:pic>
      <p:pic>
        <p:nvPicPr>
          <p:cNvPr id="4" name="Picture 3">
            <a:extLst>
              <a:ext uri="{FF2B5EF4-FFF2-40B4-BE49-F238E27FC236}">
                <a16:creationId xmlns:a16="http://schemas.microsoft.com/office/drawing/2014/main" id="{80562443-CEB6-4AC2-BC7C-1677D81981EB}"/>
              </a:ext>
            </a:extLst>
          </p:cNvPr>
          <p:cNvPicPr>
            <a:picLocks noChangeAspect="1"/>
          </p:cNvPicPr>
          <p:nvPr/>
        </p:nvPicPr>
        <p:blipFill>
          <a:blip r:embed="rId6"/>
          <a:stretch>
            <a:fillRect/>
          </a:stretch>
        </p:blipFill>
        <p:spPr>
          <a:xfrm>
            <a:off x="171889" y="4174925"/>
            <a:ext cx="10358351" cy="2311548"/>
          </a:xfrm>
          <a:prstGeom prst="rect">
            <a:avLst/>
          </a:prstGeom>
        </p:spPr>
      </p:pic>
    </p:spTree>
    <p:extLst>
      <p:ext uri="{BB962C8B-B14F-4D97-AF65-F5344CB8AC3E}">
        <p14:creationId xmlns:p14="http://schemas.microsoft.com/office/powerpoint/2010/main" val="93548797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12463C4-BA19-481D-A68F-661A7D8938E5}"/>
              </a:ext>
            </a:extLst>
          </p:cNvPr>
          <p:cNvSpPr txBox="1"/>
          <p:nvPr/>
        </p:nvSpPr>
        <p:spPr>
          <a:xfrm>
            <a:off x="1563673" y="177332"/>
            <a:ext cx="9089825" cy="76944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4400" b="1" dirty="0">
                <a:solidFill>
                  <a:srgbClr val="42A1DC"/>
                </a:solidFill>
                <a:latin typeface="Ubuntu" panose="020B0504030602030204" pitchFamily="34" charset="0"/>
              </a:rPr>
              <a:t>Spring cloud config</a:t>
            </a:r>
            <a:endParaRPr kumimoji="0" lang="pt-BR" sz="2000" b="1" i="0" u="none" strike="noStrike" kern="1200" cap="none" spc="0" normalizeH="0" baseline="0" noProof="0" dirty="0">
              <a:ln>
                <a:noFill/>
              </a:ln>
              <a:solidFill>
                <a:srgbClr val="2B0A3D"/>
              </a:solidFill>
              <a:effectLst/>
              <a:uLnTx/>
              <a:uFillTx/>
              <a:latin typeface="Ubuntu" panose="020B0504030602030204" pitchFamily="34" charset="0"/>
              <a:ea typeface="+mn-ea"/>
              <a:cs typeface="+mn-cs"/>
            </a:endParaRPr>
          </a:p>
        </p:txBody>
      </p:sp>
      <p:pic>
        <p:nvPicPr>
          <p:cNvPr id="19" name="Picture 18">
            <a:extLst>
              <a:ext uri="{FF2B5EF4-FFF2-40B4-BE49-F238E27FC236}">
                <a16:creationId xmlns:a16="http://schemas.microsoft.com/office/drawing/2014/main" id="{1266CA7D-8DFE-4731-92B9-385474AFA929}"/>
              </a:ext>
            </a:extLst>
          </p:cNvPr>
          <p:cNvPicPr>
            <a:picLocks noChangeAspect="1"/>
          </p:cNvPicPr>
          <p:nvPr/>
        </p:nvPicPr>
        <p:blipFill>
          <a:blip r:embed="rId3"/>
          <a:stretch>
            <a:fillRect/>
          </a:stretch>
        </p:blipFill>
        <p:spPr>
          <a:xfrm>
            <a:off x="11506198" y="0"/>
            <a:ext cx="600159" cy="562053"/>
          </a:xfrm>
          <a:prstGeom prst="rect">
            <a:avLst/>
          </a:prstGeom>
        </p:spPr>
      </p:pic>
      <p:pic>
        <p:nvPicPr>
          <p:cNvPr id="24" name="Picture 23">
            <a:extLst>
              <a:ext uri="{FF2B5EF4-FFF2-40B4-BE49-F238E27FC236}">
                <a16:creationId xmlns:a16="http://schemas.microsoft.com/office/drawing/2014/main" id="{03F6C7F3-D042-4C08-83F7-9A72F23AF54A}"/>
              </a:ext>
            </a:extLst>
          </p:cNvPr>
          <p:cNvPicPr>
            <a:picLocks noChangeAspect="1"/>
          </p:cNvPicPr>
          <p:nvPr/>
        </p:nvPicPr>
        <p:blipFill>
          <a:blip r:embed="rId4"/>
          <a:stretch>
            <a:fillRect/>
          </a:stretch>
        </p:blipFill>
        <p:spPr>
          <a:xfrm>
            <a:off x="9114996" y="6486473"/>
            <a:ext cx="3077004" cy="371527"/>
          </a:xfrm>
          <a:prstGeom prst="rect">
            <a:avLst/>
          </a:prstGeom>
        </p:spPr>
      </p:pic>
      <p:pic>
        <p:nvPicPr>
          <p:cNvPr id="4" name="Picture 3">
            <a:extLst>
              <a:ext uri="{FF2B5EF4-FFF2-40B4-BE49-F238E27FC236}">
                <a16:creationId xmlns:a16="http://schemas.microsoft.com/office/drawing/2014/main" id="{3C3F6DBC-A767-4E47-932A-83DE44FE9F50}"/>
              </a:ext>
            </a:extLst>
          </p:cNvPr>
          <p:cNvPicPr>
            <a:picLocks noChangeAspect="1"/>
          </p:cNvPicPr>
          <p:nvPr/>
        </p:nvPicPr>
        <p:blipFill>
          <a:blip r:embed="rId5"/>
          <a:stretch>
            <a:fillRect/>
          </a:stretch>
        </p:blipFill>
        <p:spPr>
          <a:xfrm>
            <a:off x="189675" y="1520804"/>
            <a:ext cx="11812649" cy="4391638"/>
          </a:xfrm>
          <a:prstGeom prst="rect">
            <a:avLst/>
          </a:prstGeom>
        </p:spPr>
      </p:pic>
    </p:spTree>
    <p:extLst>
      <p:ext uri="{BB962C8B-B14F-4D97-AF65-F5344CB8AC3E}">
        <p14:creationId xmlns:p14="http://schemas.microsoft.com/office/powerpoint/2010/main" val="17088979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12463C4-BA19-481D-A68F-661A7D8938E5}"/>
              </a:ext>
            </a:extLst>
          </p:cNvPr>
          <p:cNvSpPr txBox="1"/>
          <p:nvPr/>
        </p:nvSpPr>
        <p:spPr>
          <a:xfrm>
            <a:off x="2037649" y="177332"/>
            <a:ext cx="8116701" cy="76944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4400" b="1" dirty="0">
                <a:solidFill>
                  <a:srgbClr val="42A1DC"/>
                </a:solidFill>
                <a:latin typeface="Ubuntu" panose="020B0504030602030204" pitchFamily="34" charset="0"/>
              </a:rPr>
              <a:t>Problem Monolithic</a:t>
            </a:r>
            <a:endParaRPr kumimoji="0" lang="pt-BR" sz="2000" b="1" i="0" u="none" strike="noStrike" kern="1200" cap="none" spc="0" normalizeH="0" baseline="0" noProof="0" dirty="0">
              <a:ln>
                <a:noFill/>
              </a:ln>
              <a:solidFill>
                <a:srgbClr val="2B0A3D"/>
              </a:solidFill>
              <a:effectLst/>
              <a:uLnTx/>
              <a:uFillTx/>
              <a:latin typeface="Ubuntu" panose="020B0504030602030204" pitchFamily="34" charset="0"/>
              <a:ea typeface="+mn-ea"/>
              <a:cs typeface="+mn-cs"/>
            </a:endParaRPr>
          </a:p>
        </p:txBody>
      </p:sp>
      <p:pic>
        <p:nvPicPr>
          <p:cNvPr id="19" name="Picture 18">
            <a:extLst>
              <a:ext uri="{FF2B5EF4-FFF2-40B4-BE49-F238E27FC236}">
                <a16:creationId xmlns:a16="http://schemas.microsoft.com/office/drawing/2014/main" id="{1266CA7D-8DFE-4731-92B9-385474AFA929}"/>
              </a:ext>
            </a:extLst>
          </p:cNvPr>
          <p:cNvPicPr>
            <a:picLocks noChangeAspect="1"/>
          </p:cNvPicPr>
          <p:nvPr/>
        </p:nvPicPr>
        <p:blipFill>
          <a:blip r:embed="rId3"/>
          <a:stretch>
            <a:fillRect/>
          </a:stretch>
        </p:blipFill>
        <p:spPr>
          <a:xfrm>
            <a:off x="11506198" y="0"/>
            <a:ext cx="600159" cy="562053"/>
          </a:xfrm>
          <a:prstGeom prst="rect">
            <a:avLst/>
          </a:prstGeom>
        </p:spPr>
      </p:pic>
      <p:pic>
        <p:nvPicPr>
          <p:cNvPr id="24" name="Picture 23">
            <a:extLst>
              <a:ext uri="{FF2B5EF4-FFF2-40B4-BE49-F238E27FC236}">
                <a16:creationId xmlns:a16="http://schemas.microsoft.com/office/drawing/2014/main" id="{03F6C7F3-D042-4C08-83F7-9A72F23AF54A}"/>
              </a:ext>
            </a:extLst>
          </p:cNvPr>
          <p:cNvPicPr>
            <a:picLocks noChangeAspect="1"/>
          </p:cNvPicPr>
          <p:nvPr/>
        </p:nvPicPr>
        <p:blipFill>
          <a:blip r:embed="rId4"/>
          <a:stretch>
            <a:fillRect/>
          </a:stretch>
        </p:blipFill>
        <p:spPr>
          <a:xfrm>
            <a:off x="9114996" y="6486473"/>
            <a:ext cx="3077004" cy="371527"/>
          </a:xfrm>
          <a:prstGeom prst="rect">
            <a:avLst/>
          </a:prstGeom>
        </p:spPr>
      </p:pic>
      <p:sp>
        <p:nvSpPr>
          <p:cNvPr id="7" name="Rectangle 6">
            <a:extLst>
              <a:ext uri="{FF2B5EF4-FFF2-40B4-BE49-F238E27FC236}">
                <a16:creationId xmlns:a16="http://schemas.microsoft.com/office/drawing/2014/main" id="{F4310A3F-19FF-4A97-9A66-8B8D136A8488}"/>
              </a:ext>
            </a:extLst>
          </p:cNvPr>
          <p:cNvSpPr/>
          <p:nvPr/>
        </p:nvSpPr>
        <p:spPr>
          <a:xfrm>
            <a:off x="2565779" y="1760561"/>
            <a:ext cx="1951630" cy="126924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Product</a:t>
            </a:r>
          </a:p>
        </p:txBody>
      </p:sp>
      <p:sp>
        <p:nvSpPr>
          <p:cNvPr id="11" name="Rectangle 10">
            <a:extLst>
              <a:ext uri="{FF2B5EF4-FFF2-40B4-BE49-F238E27FC236}">
                <a16:creationId xmlns:a16="http://schemas.microsoft.com/office/drawing/2014/main" id="{8B9F8E75-0FFB-4419-8C41-75ABDFE19130}"/>
              </a:ext>
            </a:extLst>
          </p:cNvPr>
          <p:cNvSpPr/>
          <p:nvPr/>
        </p:nvSpPr>
        <p:spPr>
          <a:xfrm>
            <a:off x="4517409" y="1760443"/>
            <a:ext cx="1951630" cy="126924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Order</a:t>
            </a:r>
          </a:p>
        </p:txBody>
      </p:sp>
      <p:sp>
        <p:nvSpPr>
          <p:cNvPr id="12" name="Rectangle 11">
            <a:extLst>
              <a:ext uri="{FF2B5EF4-FFF2-40B4-BE49-F238E27FC236}">
                <a16:creationId xmlns:a16="http://schemas.microsoft.com/office/drawing/2014/main" id="{1D7DE9B0-292A-47B8-9B34-2708F4BDAE97}"/>
              </a:ext>
            </a:extLst>
          </p:cNvPr>
          <p:cNvSpPr/>
          <p:nvPr/>
        </p:nvSpPr>
        <p:spPr>
          <a:xfrm>
            <a:off x="2565779" y="3029685"/>
            <a:ext cx="1951630" cy="126924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User</a:t>
            </a:r>
          </a:p>
        </p:txBody>
      </p:sp>
      <p:sp>
        <p:nvSpPr>
          <p:cNvPr id="13" name="Rectangle 12">
            <a:extLst>
              <a:ext uri="{FF2B5EF4-FFF2-40B4-BE49-F238E27FC236}">
                <a16:creationId xmlns:a16="http://schemas.microsoft.com/office/drawing/2014/main" id="{34043D09-E164-43BD-B26E-1FC182E00687}"/>
              </a:ext>
            </a:extLst>
          </p:cNvPr>
          <p:cNvSpPr/>
          <p:nvPr/>
        </p:nvSpPr>
        <p:spPr>
          <a:xfrm>
            <a:off x="4517409" y="3029567"/>
            <a:ext cx="1951630" cy="126924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Payment</a:t>
            </a:r>
          </a:p>
        </p:txBody>
      </p:sp>
      <p:sp>
        <p:nvSpPr>
          <p:cNvPr id="14" name="Rectangle 13">
            <a:extLst>
              <a:ext uri="{FF2B5EF4-FFF2-40B4-BE49-F238E27FC236}">
                <a16:creationId xmlns:a16="http://schemas.microsoft.com/office/drawing/2014/main" id="{AB588EE4-460D-44B4-AD08-BCE670049C5B}"/>
              </a:ext>
            </a:extLst>
          </p:cNvPr>
          <p:cNvSpPr/>
          <p:nvPr/>
        </p:nvSpPr>
        <p:spPr>
          <a:xfrm>
            <a:off x="3541594" y="4298691"/>
            <a:ext cx="1951630" cy="126924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Report</a:t>
            </a:r>
          </a:p>
        </p:txBody>
      </p:sp>
      <p:sp>
        <p:nvSpPr>
          <p:cNvPr id="8" name="TextBox 7">
            <a:extLst>
              <a:ext uri="{FF2B5EF4-FFF2-40B4-BE49-F238E27FC236}">
                <a16:creationId xmlns:a16="http://schemas.microsoft.com/office/drawing/2014/main" id="{1BC08B2B-EA7D-43C8-9F1F-141ED6EB027B}"/>
              </a:ext>
            </a:extLst>
          </p:cNvPr>
          <p:cNvSpPr txBox="1"/>
          <p:nvPr/>
        </p:nvSpPr>
        <p:spPr>
          <a:xfrm>
            <a:off x="6897235" y="2071898"/>
            <a:ext cx="5071852" cy="1815882"/>
          </a:xfrm>
          <a:prstGeom prst="rect">
            <a:avLst/>
          </a:prstGeom>
          <a:noFill/>
        </p:spPr>
        <p:txBody>
          <a:bodyPr wrap="square" rtlCol="0">
            <a:spAutoFit/>
          </a:bodyPr>
          <a:lstStyle/>
          <a:p>
            <a:pPr marL="285750" indent="-285750">
              <a:buFontTx/>
              <a:buChar char="-"/>
            </a:pPr>
            <a:r>
              <a:rPr lang="en-US" sz="2800" dirty="0"/>
              <a:t>Scale </a:t>
            </a:r>
            <a:r>
              <a:rPr lang="en-US" sz="2800" dirty="0" err="1"/>
              <a:t>từng</a:t>
            </a:r>
            <a:r>
              <a:rPr lang="en-US" sz="2800" dirty="0"/>
              <a:t> module </a:t>
            </a:r>
            <a:r>
              <a:rPr lang="en-US" sz="2800" dirty="0" err="1"/>
              <a:t>khiến</a:t>
            </a:r>
            <a:r>
              <a:rPr lang="en-US" sz="2800" dirty="0"/>
              <a:t> code </a:t>
            </a:r>
            <a:r>
              <a:rPr lang="en-US" sz="2800" dirty="0" err="1"/>
              <a:t>phình</a:t>
            </a:r>
            <a:r>
              <a:rPr lang="en-US" sz="2800" dirty="0"/>
              <a:t> to</a:t>
            </a:r>
          </a:p>
          <a:p>
            <a:pPr marL="285750" indent="-285750">
              <a:buFontTx/>
              <a:buChar char="-"/>
            </a:pPr>
            <a:r>
              <a:rPr lang="en-US" sz="2800" dirty="0" err="1"/>
              <a:t>Thêm</a:t>
            </a:r>
            <a:r>
              <a:rPr lang="en-US" sz="2800" dirty="0"/>
              <a:t> </a:t>
            </a:r>
            <a:r>
              <a:rPr lang="en-US" sz="2800" dirty="0" err="1"/>
              <a:t>và</a:t>
            </a:r>
            <a:r>
              <a:rPr lang="en-US" sz="2800" dirty="0"/>
              <a:t> </a:t>
            </a:r>
            <a:r>
              <a:rPr lang="en-US" sz="2800" dirty="0" err="1"/>
              <a:t>sửa</a:t>
            </a:r>
            <a:r>
              <a:rPr lang="en-US" sz="2800" dirty="0"/>
              <a:t> code </a:t>
            </a:r>
            <a:r>
              <a:rPr lang="en-US" sz="2800" dirty="0" err="1"/>
              <a:t>rất</a:t>
            </a:r>
            <a:r>
              <a:rPr lang="en-US" sz="2800" dirty="0"/>
              <a:t> </a:t>
            </a:r>
            <a:r>
              <a:rPr lang="en-US" sz="2800" dirty="0" err="1"/>
              <a:t>phức</a:t>
            </a:r>
            <a:r>
              <a:rPr lang="en-US" sz="2800" dirty="0"/>
              <a:t> </a:t>
            </a:r>
            <a:r>
              <a:rPr lang="en-US" sz="2800" dirty="0" err="1"/>
              <a:t>tạp</a:t>
            </a:r>
            <a:endParaRPr lang="en-US" sz="2800" dirty="0"/>
          </a:p>
          <a:p>
            <a:pPr marL="285750" indent="-285750">
              <a:buFontTx/>
              <a:buChar char="-"/>
            </a:pPr>
            <a:r>
              <a:rPr lang="en-US" sz="2800" dirty="0"/>
              <a:t>Deploy </a:t>
            </a:r>
            <a:r>
              <a:rPr lang="en-US" sz="2800" dirty="0" err="1"/>
              <a:t>khó</a:t>
            </a:r>
            <a:r>
              <a:rPr lang="en-US" sz="2800" dirty="0"/>
              <a:t> </a:t>
            </a:r>
            <a:r>
              <a:rPr lang="en-US" sz="2800" dirty="0" err="1"/>
              <a:t>khăn</a:t>
            </a:r>
            <a:endParaRPr lang="en-US" sz="2800" dirty="0"/>
          </a:p>
        </p:txBody>
      </p:sp>
    </p:spTree>
    <p:extLst>
      <p:ext uri="{BB962C8B-B14F-4D97-AF65-F5344CB8AC3E}">
        <p14:creationId xmlns:p14="http://schemas.microsoft.com/office/powerpoint/2010/main" val="1869018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12463C4-BA19-481D-A68F-661A7D8938E5}"/>
              </a:ext>
            </a:extLst>
          </p:cNvPr>
          <p:cNvSpPr txBox="1"/>
          <p:nvPr/>
        </p:nvSpPr>
        <p:spPr>
          <a:xfrm>
            <a:off x="1563673" y="177332"/>
            <a:ext cx="9089825" cy="76944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4400" b="1" dirty="0">
                <a:solidFill>
                  <a:srgbClr val="42A1DC"/>
                </a:solidFill>
                <a:latin typeface="Ubuntu" panose="020B0504030602030204" pitchFamily="34" charset="0"/>
              </a:rPr>
              <a:t>Spring cloud config</a:t>
            </a:r>
            <a:endParaRPr kumimoji="0" lang="pt-BR" sz="2000" b="1" i="0" u="none" strike="noStrike" kern="1200" cap="none" spc="0" normalizeH="0" baseline="0" noProof="0" dirty="0">
              <a:ln>
                <a:noFill/>
              </a:ln>
              <a:solidFill>
                <a:srgbClr val="2B0A3D"/>
              </a:solidFill>
              <a:effectLst/>
              <a:uLnTx/>
              <a:uFillTx/>
              <a:latin typeface="Ubuntu" panose="020B0504030602030204" pitchFamily="34" charset="0"/>
              <a:ea typeface="+mn-ea"/>
              <a:cs typeface="+mn-cs"/>
            </a:endParaRPr>
          </a:p>
        </p:txBody>
      </p:sp>
      <p:pic>
        <p:nvPicPr>
          <p:cNvPr id="19" name="Picture 18">
            <a:extLst>
              <a:ext uri="{FF2B5EF4-FFF2-40B4-BE49-F238E27FC236}">
                <a16:creationId xmlns:a16="http://schemas.microsoft.com/office/drawing/2014/main" id="{1266CA7D-8DFE-4731-92B9-385474AFA929}"/>
              </a:ext>
            </a:extLst>
          </p:cNvPr>
          <p:cNvPicPr>
            <a:picLocks noChangeAspect="1"/>
          </p:cNvPicPr>
          <p:nvPr/>
        </p:nvPicPr>
        <p:blipFill>
          <a:blip r:embed="rId3"/>
          <a:stretch>
            <a:fillRect/>
          </a:stretch>
        </p:blipFill>
        <p:spPr>
          <a:xfrm>
            <a:off x="11506198" y="0"/>
            <a:ext cx="600159" cy="562053"/>
          </a:xfrm>
          <a:prstGeom prst="rect">
            <a:avLst/>
          </a:prstGeom>
        </p:spPr>
      </p:pic>
      <p:pic>
        <p:nvPicPr>
          <p:cNvPr id="24" name="Picture 23">
            <a:extLst>
              <a:ext uri="{FF2B5EF4-FFF2-40B4-BE49-F238E27FC236}">
                <a16:creationId xmlns:a16="http://schemas.microsoft.com/office/drawing/2014/main" id="{03F6C7F3-D042-4C08-83F7-9A72F23AF54A}"/>
              </a:ext>
            </a:extLst>
          </p:cNvPr>
          <p:cNvPicPr>
            <a:picLocks noChangeAspect="1"/>
          </p:cNvPicPr>
          <p:nvPr/>
        </p:nvPicPr>
        <p:blipFill>
          <a:blip r:embed="rId4"/>
          <a:stretch>
            <a:fillRect/>
          </a:stretch>
        </p:blipFill>
        <p:spPr>
          <a:xfrm>
            <a:off x="9114996" y="6486473"/>
            <a:ext cx="3077004" cy="371527"/>
          </a:xfrm>
          <a:prstGeom prst="rect">
            <a:avLst/>
          </a:prstGeom>
        </p:spPr>
      </p:pic>
      <p:pic>
        <p:nvPicPr>
          <p:cNvPr id="3" name="Picture 2">
            <a:extLst>
              <a:ext uri="{FF2B5EF4-FFF2-40B4-BE49-F238E27FC236}">
                <a16:creationId xmlns:a16="http://schemas.microsoft.com/office/drawing/2014/main" id="{CAEFB9A5-3738-4794-8AAC-EA7CEF74FE62}"/>
              </a:ext>
            </a:extLst>
          </p:cNvPr>
          <p:cNvPicPr>
            <a:picLocks noChangeAspect="1"/>
          </p:cNvPicPr>
          <p:nvPr/>
        </p:nvPicPr>
        <p:blipFill>
          <a:blip r:embed="rId5"/>
          <a:stretch>
            <a:fillRect/>
          </a:stretch>
        </p:blipFill>
        <p:spPr>
          <a:xfrm>
            <a:off x="0" y="1548887"/>
            <a:ext cx="12192000" cy="3760226"/>
          </a:xfrm>
          <a:prstGeom prst="rect">
            <a:avLst/>
          </a:prstGeom>
        </p:spPr>
      </p:pic>
    </p:spTree>
    <p:extLst>
      <p:ext uri="{BB962C8B-B14F-4D97-AF65-F5344CB8AC3E}">
        <p14:creationId xmlns:p14="http://schemas.microsoft.com/office/powerpoint/2010/main" val="133249953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12463C4-BA19-481D-A68F-661A7D8938E5}"/>
              </a:ext>
            </a:extLst>
          </p:cNvPr>
          <p:cNvSpPr txBox="1"/>
          <p:nvPr/>
        </p:nvSpPr>
        <p:spPr>
          <a:xfrm>
            <a:off x="1563673" y="177332"/>
            <a:ext cx="9089825" cy="76944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4400" b="1" dirty="0">
                <a:solidFill>
                  <a:srgbClr val="42A1DC"/>
                </a:solidFill>
                <a:latin typeface="Ubuntu" panose="020B0504030602030204" pitchFamily="34" charset="0"/>
              </a:rPr>
              <a:t>Spring cloud config</a:t>
            </a:r>
            <a:endParaRPr kumimoji="0" lang="pt-BR" sz="2000" b="1" i="0" u="none" strike="noStrike" kern="1200" cap="none" spc="0" normalizeH="0" baseline="0" noProof="0" dirty="0">
              <a:ln>
                <a:noFill/>
              </a:ln>
              <a:solidFill>
                <a:srgbClr val="2B0A3D"/>
              </a:solidFill>
              <a:effectLst/>
              <a:uLnTx/>
              <a:uFillTx/>
              <a:latin typeface="Ubuntu" panose="020B0504030602030204" pitchFamily="34" charset="0"/>
              <a:ea typeface="+mn-ea"/>
              <a:cs typeface="+mn-cs"/>
            </a:endParaRPr>
          </a:p>
        </p:txBody>
      </p:sp>
      <p:pic>
        <p:nvPicPr>
          <p:cNvPr id="19" name="Picture 18">
            <a:extLst>
              <a:ext uri="{FF2B5EF4-FFF2-40B4-BE49-F238E27FC236}">
                <a16:creationId xmlns:a16="http://schemas.microsoft.com/office/drawing/2014/main" id="{1266CA7D-8DFE-4731-92B9-385474AFA929}"/>
              </a:ext>
            </a:extLst>
          </p:cNvPr>
          <p:cNvPicPr>
            <a:picLocks noChangeAspect="1"/>
          </p:cNvPicPr>
          <p:nvPr/>
        </p:nvPicPr>
        <p:blipFill>
          <a:blip r:embed="rId3"/>
          <a:stretch>
            <a:fillRect/>
          </a:stretch>
        </p:blipFill>
        <p:spPr>
          <a:xfrm>
            <a:off x="11506198" y="0"/>
            <a:ext cx="600159" cy="562053"/>
          </a:xfrm>
          <a:prstGeom prst="rect">
            <a:avLst/>
          </a:prstGeom>
        </p:spPr>
      </p:pic>
      <p:pic>
        <p:nvPicPr>
          <p:cNvPr id="24" name="Picture 23">
            <a:extLst>
              <a:ext uri="{FF2B5EF4-FFF2-40B4-BE49-F238E27FC236}">
                <a16:creationId xmlns:a16="http://schemas.microsoft.com/office/drawing/2014/main" id="{03F6C7F3-D042-4C08-83F7-9A72F23AF54A}"/>
              </a:ext>
            </a:extLst>
          </p:cNvPr>
          <p:cNvPicPr>
            <a:picLocks noChangeAspect="1"/>
          </p:cNvPicPr>
          <p:nvPr/>
        </p:nvPicPr>
        <p:blipFill>
          <a:blip r:embed="rId4"/>
          <a:stretch>
            <a:fillRect/>
          </a:stretch>
        </p:blipFill>
        <p:spPr>
          <a:xfrm>
            <a:off x="9114996" y="6486473"/>
            <a:ext cx="3077004" cy="371527"/>
          </a:xfrm>
          <a:prstGeom prst="rect">
            <a:avLst/>
          </a:prstGeom>
        </p:spPr>
      </p:pic>
      <p:pic>
        <p:nvPicPr>
          <p:cNvPr id="4" name="Picture 3">
            <a:extLst>
              <a:ext uri="{FF2B5EF4-FFF2-40B4-BE49-F238E27FC236}">
                <a16:creationId xmlns:a16="http://schemas.microsoft.com/office/drawing/2014/main" id="{F957D203-A32D-4CC7-8A05-45BDE0D6D359}"/>
              </a:ext>
            </a:extLst>
          </p:cNvPr>
          <p:cNvPicPr>
            <a:picLocks noChangeAspect="1"/>
          </p:cNvPicPr>
          <p:nvPr/>
        </p:nvPicPr>
        <p:blipFill>
          <a:blip r:embed="rId5"/>
          <a:stretch>
            <a:fillRect/>
          </a:stretch>
        </p:blipFill>
        <p:spPr>
          <a:xfrm>
            <a:off x="0" y="1172535"/>
            <a:ext cx="12192000" cy="4512930"/>
          </a:xfrm>
          <a:prstGeom prst="rect">
            <a:avLst/>
          </a:prstGeom>
        </p:spPr>
      </p:pic>
    </p:spTree>
    <p:extLst>
      <p:ext uri="{BB962C8B-B14F-4D97-AF65-F5344CB8AC3E}">
        <p14:creationId xmlns:p14="http://schemas.microsoft.com/office/powerpoint/2010/main" val="336347033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12463C4-BA19-481D-A68F-661A7D8938E5}"/>
              </a:ext>
            </a:extLst>
          </p:cNvPr>
          <p:cNvSpPr txBox="1"/>
          <p:nvPr/>
        </p:nvSpPr>
        <p:spPr>
          <a:xfrm>
            <a:off x="1563673" y="177332"/>
            <a:ext cx="9089825" cy="76944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4400" b="1" dirty="0">
                <a:solidFill>
                  <a:srgbClr val="42A1DC"/>
                </a:solidFill>
                <a:latin typeface="Ubuntu" panose="020B0504030602030204" pitchFamily="34" charset="0"/>
              </a:rPr>
              <a:t>Spring cloud config</a:t>
            </a:r>
            <a:endParaRPr kumimoji="0" lang="pt-BR" sz="2000" b="1" i="0" u="none" strike="noStrike" kern="1200" cap="none" spc="0" normalizeH="0" baseline="0" noProof="0" dirty="0">
              <a:ln>
                <a:noFill/>
              </a:ln>
              <a:solidFill>
                <a:srgbClr val="2B0A3D"/>
              </a:solidFill>
              <a:effectLst/>
              <a:uLnTx/>
              <a:uFillTx/>
              <a:latin typeface="Ubuntu" panose="020B0504030602030204" pitchFamily="34" charset="0"/>
              <a:ea typeface="+mn-ea"/>
              <a:cs typeface="+mn-cs"/>
            </a:endParaRPr>
          </a:p>
        </p:txBody>
      </p:sp>
      <p:pic>
        <p:nvPicPr>
          <p:cNvPr id="19" name="Picture 18">
            <a:extLst>
              <a:ext uri="{FF2B5EF4-FFF2-40B4-BE49-F238E27FC236}">
                <a16:creationId xmlns:a16="http://schemas.microsoft.com/office/drawing/2014/main" id="{1266CA7D-8DFE-4731-92B9-385474AFA929}"/>
              </a:ext>
            </a:extLst>
          </p:cNvPr>
          <p:cNvPicPr>
            <a:picLocks noChangeAspect="1"/>
          </p:cNvPicPr>
          <p:nvPr/>
        </p:nvPicPr>
        <p:blipFill>
          <a:blip r:embed="rId3"/>
          <a:stretch>
            <a:fillRect/>
          </a:stretch>
        </p:blipFill>
        <p:spPr>
          <a:xfrm>
            <a:off x="11506198" y="0"/>
            <a:ext cx="600159" cy="562053"/>
          </a:xfrm>
          <a:prstGeom prst="rect">
            <a:avLst/>
          </a:prstGeom>
        </p:spPr>
      </p:pic>
      <p:pic>
        <p:nvPicPr>
          <p:cNvPr id="24" name="Picture 23">
            <a:extLst>
              <a:ext uri="{FF2B5EF4-FFF2-40B4-BE49-F238E27FC236}">
                <a16:creationId xmlns:a16="http://schemas.microsoft.com/office/drawing/2014/main" id="{03F6C7F3-D042-4C08-83F7-9A72F23AF54A}"/>
              </a:ext>
            </a:extLst>
          </p:cNvPr>
          <p:cNvPicPr>
            <a:picLocks noChangeAspect="1"/>
          </p:cNvPicPr>
          <p:nvPr/>
        </p:nvPicPr>
        <p:blipFill>
          <a:blip r:embed="rId4"/>
          <a:stretch>
            <a:fillRect/>
          </a:stretch>
        </p:blipFill>
        <p:spPr>
          <a:xfrm>
            <a:off x="9114996" y="6486473"/>
            <a:ext cx="3077004" cy="371527"/>
          </a:xfrm>
          <a:prstGeom prst="rect">
            <a:avLst/>
          </a:prstGeom>
        </p:spPr>
      </p:pic>
      <p:pic>
        <p:nvPicPr>
          <p:cNvPr id="3" name="Picture 2">
            <a:extLst>
              <a:ext uri="{FF2B5EF4-FFF2-40B4-BE49-F238E27FC236}">
                <a16:creationId xmlns:a16="http://schemas.microsoft.com/office/drawing/2014/main" id="{5410C30F-D9AE-46E7-9924-032E3B636FB7}"/>
              </a:ext>
            </a:extLst>
          </p:cNvPr>
          <p:cNvPicPr>
            <a:picLocks noChangeAspect="1"/>
          </p:cNvPicPr>
          <p:nvPr/>
        </p:nvPicPr>
        <p:blipFill>
          <a:blip r:embed="rId5"/>
          <a:stretch>
            <a:fillRect/>
          </a:stretch>
        </p:blipFill>
        <p:spPr>
          <a:xfrm>
            <a:off x="0" y="1429732"/>
            <a:ext cx="12192000" cy="5428268"/>
          </a:xfrm>
          <a:prstGeom prst="rect">
            <a:avLst/>
          </a:prstGeom>
        </p:spPr>
      </p:pic>
    </p:spTree>
    <p:extLst>
      <p:ext uri="{BB962C8B-B14F-4D97-AF65-F5344CB8AC3E}">
        <p14:creationId xmlns:p14="http://schemas.microsoft.com/office/powerpoint/2010/main" val="88506549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12463C4-BA19-481D-A68F-661A7D8938E5}"/>
              </a:ext>
            </a:extLst>
          </p:cNvPr>
          <p:cNvSpPr txBox="1"/>
          <p:nvPr/>
        </p:nvSpPr>
        <p:spPr>
          <a:xfrm>
            <a:off x="1563673" y="177332"/>
            <a:ext cx="9089825" cy="76944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4400" b="1" dirty="0">
                <a:solidFill>
                  <a:srgbClr val="42A1DC"/>
                </a:solidFill>
                <a:latin typeface="Ubuntu" panose="020B0504030602030204" pitchFamily="34" charset="0"/>
              </a:rPr>
              <a:t>Spring cloud config</a:t>
            </a:r>
            <a:endParaRPr kumimoji="0" lang="pt-BR" sz="2000" b="1" i="0" u="none" strike="noStrike" kern="1200" cap="none" spc="0" normalizeH="0" baseline="0" noProof="0" dirty="0">
              <a:ln>
                <a:noFill/>
              </a:ln>
              <a:solidFill>
                <a:srgbClr val="2B0A3D"/>
              </a:solidFill>
              <a:effectLst/>
              <a:uLnTx/>
              <a:uFillTx/>
              <a:latin typeface="Ubuntu" panose="020B0504030602030204" pitchFamily="34" charset="0"/>
              <a:ea typeface="+mn-ea"/>
              <a:cs typeface="+mn-cs"/>
            </a:endParaRPr>
          </a:p>
        </p:txBody>
      </p:sp>
      <p:pic>
        <p:nvPicPr>
          <p:cNvPr id="19" name="Picture 18">
            <a:extLst>
              <a:ext uri="{FF2B5EF4-FFF2-40B4-BE49-F238E27FC236}">
                <a16:creationId xmlns:a16="http://schemas.microsoft.com/office/drawing/2014/main" id="{1266CA7D-8DFE-4731-92B9-385474AFA929}"/>
              </a:ext>
            </a:extLst>
          </p:cNvPr>
          <p:cNvPicPr>
            <a:picLocks noChangeAspect="1"/>
          </p:cNvPicPr>
          <p:nvPr/>
        </p:nvPicPr>
        <p:blipFill>
          <a:blip r:embed="rId3"/>
          <a:stretch>
            <a:fillRect/>
          </a:stretch>
        </p:blipFill>
        <p:spPr>
          <a:xfrm>
            <a:off x="11506198" y="0"/>
            <a:ext cx="600159" cy="562053"/>
          </a:xfrm>
          <a:prstGeom prst="rect">
            <a:avLst/>
          </a:prstGeom>
        </p:spPr>
      </p:pic>
      <p:pic>
        <p:nvPicPr>
          <p:cNvPr id="24" name="Picture 23">
            <a:extLst>
              <a:ext uri="{FF2B5EF4-FFF2-40B4-BE49-F238E27FC236}">
                <a16:creationId xmlns:a16="http://schemas.microsoft.com/office/drawing/2014/main" id="{03F6C7F3-D042-4C08-83F7-9A72F23AF54A}"/>
              </a:ext>
            </a:extLst>
          </p:cNvPr>
          <p:cNvPicPr>
            <a:picLocks noChangeAspect="1"/>
          </p:cNvPicPr>
          <p:nvPr/>
        </p:nvPicPr>
        <p:blipFill>
          <a:blip r:embed="rId4"/>
          <a:stretch>
            <a:fillRect/>
          </a:stretch>
        </p:blipFill>
        <p:spPr>
          <a:xfrm>
            <a:off x="9114996" y="6486473"/>
            <a:ext cx="3077004" cy="371527"/>
          </a:xfrm>
          <a:prstGeom prst="rect">
            <a:avLst/>
          </a:prstGeom>
        </p:spPr>
      </p:pic>
      <p:pic>
        <p:nvPicPr>
          <p:cNvPr id="4" name="Picture 3">
            <a:extLst>
              <a:ext uri="{FF2B5EF4-FFF2-40B4-BE49-F238E27FC236}">
                <a16:creationId xmlns:a16="http://schemas.microsoft.com/office/drawing/2014/main" id="{DC6FB555-34A3-4492-B3E8-7CF84DA3B457}"/>
              </a:ext>
            </a:extLst>
          </p:cNvPr>
          <p:cNvPicPr>
            <a:picLocks noChangeAspect="1"/>
          </p:cNvPicPr>
          <p:nvPr/>
        </p:nvPicPr>
        <p:blipFill>
          <a:blip r:embed="rId5"/>
          <a:stretch>
            <a:fillRect/>
          </a:stretch>
        </p:blipFill>
        <p:spPr>
          <a:xfrm>
            <a:off x="12585" y="946773"/>
            <a:ext cx="12192000" cy="5912055"/>
          </a:xfrm>
          <a:prstGeom prst="rect">
            <a:avLst/>
          </a:prstGeom>
        </p:spPr>
      </p:pic>
    </p:spTree>
    <p:extLst>
      <p:ext uri="{BB962C8B-B14F-4D97-AF65-F5344CB8AC3E}">
        <p14:creationId xmlns:p14="http://schemas.microsoft.com/office/powerpoint/2010/main" val="216163644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12463C4-BA19-481D-A68F-661A7D8938E5}"/>
              </a:ext>
            </a:extLst>
          </p:cNvPr>
          <p:cNvSpPr txBox="1"/>
          <p:nvPr/>
        </p:nvSpPr>
        <p:spPr>
          <a:xfrm>
            <a:off x="1563673" y="177332"/>
            <a:ext cx="9089825" cy="76944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4400" b="1" dirty="0">
                <a:solidFill>
                  <a:srgbClr val="42A1DC"/>
                </a:solidFill>
                <a:latin typeface="Ubuntu" panose="020B0504030602030204" pitchFamily="34" charset="0"/>
              </a:rPr>
              <a:t>Spring cloud config</a:t>
            </a:r>
            <a:endParaRPr kumimoji="0" lang="pt-BR" sz="2000" b="1" i="0" u="none" strike="noStrike" kern="1200" cap="none" spc="0" normalizeH="0" baseline="0" noProof="0" dirty="0">
              <a:ln>
                <a:noFill/>
              </a:ln>
              <a:solidFill>
                <a:srgbClr val="2B0A3D"/>
              </a:solidFill>
              <a:effectLst/>
              <a:uLnTx/>
              <a:uFillTx/>
              <a:latin typeface="Ubuntu" panose="020B0504030602030204" pitchFamily="34" charset="0"/>
              <a:ea typeface="+mn-ea"/>
              <a:cs typeface="+mn-cs"/>
            </a:endParaRPr>
          </a:p>
        </p:txBody>
      </p:sp>
      <p:pic>
        <p:nvPicPr>
          <p:cNvPr id="19" name="Picture 18">
            <a:extLst>
              <a:ext uri="{FF2B5EF4-FFF2-40B4-BE49-F238E27FC236}">
                <a16:creationId xmlns:a16="http://schemas.microsoft.com/office/drawing/2014/main" id="{1266CA7D-8DFE-4731-92B9-385474AFA929}"/>
              </a:ext>
            </a:extLst>
          </p:cNvPr>
          <p:cNvPicPr>
            <a:picLocks noChangeAspect="1"/>
          </p:cNvPicPr>
          <p:nvPr/>
        </p:nvPicPr>
        <p:blipFill>
          <a:blip r:embed="rId3"/>
          <a:stretch>
            <a:fillRect/>
          </a:stretch>
        </p:blipFill>
        <p:spPr>
          <a:xfrm>
            <a:off x="11506198" y="0"/>
            <a:ext cx="600159" cy="562053"/>
          </a:xfrm>
          <a:prstGeom prst="rect">
            <a:avLst/>
          </a:prstGeom>
        </p:spPr>
      </p:pic>
      <p:pic>
        <p:nvPicPr>
          <p:cNvPr id="24" name="Picture 23">
            <a:extLst>
              <a:ext uri="{FF2B5EF4-FFF2-40B4-BE49-F238E27FC236}">
                <a16:creationId xmlns:a16="http://schemas.microsoft.com/office/drawing/2014/main" id="{03F6C7F3-D042-4C08-83F7-9A72F23AF54A}"/>
              </a:ext>
            </a:extLst>
          </p:cNvPr>
          <p:cNvPicPr>
            <a:picLocks noChangeAspect="1"/>
          </p:cNvPicPr>
          <p:nvPr/>
        </p:nvPicPr>
        <p:blipFill>
          <a:blip r:embed="rId4"/>
          <a:stretch>
            <a:fillRect/>
          </a:stretch>
        </p:blipFill>
        <p:spPr>
          <a:xfrm>
            <a:off x="9114996" y="6486473"/>
            <a:ext cx="3077004" cy="371527"/>
          </a:xfrm>
          <a:prstGeom prst="rect">
            <a:avLst/>
          </a:prstGeom>
        </p:spPr>
      </p:pic>
      <p:pic>
        <p:nvPicPr>
          <p:cNvPr id="3" name="Picture 2">
            <a:extLst>
              <a:ext uri="{FF2B5EF4-FFF2-40B4-BE49-F238E27FC236}">
                <a16:creationId xmlns:a16="http://schemas.microsoft.com/office/drawing/2014/main" id="{BAE6EE01-CD80-4B8D-BFDE-03D264C5E8B0}"/>
              </a:ext>
            </a:extLst>
          </p:cNvPr>
          <p:cNvPicPr>
            <a:picLocks noChangeAspect="1"/>
          </p:cNvPicPr>
          <p:nvPr/>
        </p:nvPicPr>
        <p:blipFill>
          <a:blip r:embed="rId5"/>
          <a:stretch>
            <a:fillRect/>
          </a:stretch>
        </p:blipFill>
        <p:spPr>
          <a:xfrm>
            <a:off x="0" y="1045719"/>
            <a:ext cx="5472752" cy="2264351"/>
          </a:xfrm>
          <a:prstGeom prst="rect">
            <a:avLst/>
          </a:prstGeom>
        </p:spPr>
      </p:pic>
      <p:pic>
        <p:nvPicPr>
          <p:cNvPr id="7" name="Picture 6">
            <a:extLst>
              <a:ext uri="{FF2B5EF4-FFF2-40B4-BE49-F238E27FC236}">
                <a16:creationId xmlns:a16="http://schemas.microsoft.com/office/drawing/2014/main" id="{94689B7D-453C-4843-87F6-2D69DA91D5BB}"/>
              </a:ext>
            </a:extLst>
          </p:cNvPr>
          <p:cNvPicPr>
            <a:picLocks noChangeAspect="1"/>
          </p:cNvPicPr>
          <p:nvPr/>
        </p:nvPicPr>
        <p:blipFill>
          <a:blip r:embed="rId6"/>
          <a:stretch>
            <a:fillRect/>
          </a:stretch>
        </p:blipFill>
        <p:spPr>
          <a:xfrm>
            <a:off x="0" y="3547931"/>
            <a:ext cx="7373379" cy="1476581"/>
          </a:xfrm>
          <a:prstGeom prst="rect">
            <a:avLst/>
          </a:prstGeom>
        </p:spPr>
      </p:pic>
    </p:spTree>
    <p:extLst>
      <p:ext uri="{BB962C8B-B14F-4D97-AF65-F5344CB8AC3E}">
        <p14:creationId xmlns:p14="http://schemas.microsoft.com/office/powerpoint/2010/main" val="181763158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12463C4-BA19-481D-A68F-661A7D8938E5}"/>
              </a:ext>
            </a:extLst>
          </p:cNvPr>
          <p:cNvSpPr txBox="1"/>
          <p:nvPr/>
        </p:nvSpPr>
        <p:spPr>
          <a:xfrm>
            <a:off x="1563673" y="177332"/>
            <a:ext cx="9089825" cy="76944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4400" b="1" dirty="0">
                <a:solidFill>
                  <a:srgbClr val="42A1DC"/>
                </a:solidFill>
                <a:latin typeface="Ubuntu" panose="020B0504030602030204" pitchFamily="34" charset="0"/>
              </a:rPr>
              <a:t>Spring cloud config</a:t>
            </a:r>
            <a:endParaRPr kumimoji="0" lang="pt-BR" sz="2000" b="1" i="0" u="none" strike="noStrike" kern="1200" cap="none" spc="0" normalizeH="0" baseline="0" noProof="0" dirty="0">
              <a:ln>
                <a:noFill/>
              </a:ln>
              <a:solidFill>
                <a:srgbClr val="2B0A3D"/>
              </a:solidFill>
              <a:effectLst/>
              <a:uLnTx/>
              <a:uFillTx/>
              <a:latin typeface="Ubuntu" panose="020B0504030602030204" pitchFamily="34" charset="0"/>
              <a:ea typeface="+mn-ea"/>
              <a:cs typeface="+mn-cs"/>
            </a:endParaRPr>
          </a:p>
        </p:txBody>
      </p:sp>
      <p:pic>
        <p:nvPicPr>
          <p:cNvPr id="19" name="Picture 18">
            <a:extLst>
              <a:ext uri="{FF2B5EF4-FFF2-40B4-BE49-F238E27FC236}">
                <a16:creationId xmlns:a16="http://schemas.microsoft.com/office/drawing/2014/main" id="{1266CA7D-8DFE-4731-92B9-385474AFA929}"/>
              </a:ext>
            </a:extLst>
          </p:cNvPr>
          <p:cNvPicPr>
            <a:picLocks noChangeAspect="1"/>
          </p:cNvPicPr>
          <p:nvPr/>
        </p:nvPicPr>
        <p:blipFill>
          <a:blip r:embed="rId3"/>
          <a:stretch>
            <a:fillRect/>
          </a:stretch>
        </p:blipFill>
        <p:spPr>
          <a:xfrm>
            <a:off x="11506198" y="0"/>
            <a:ext cx="600159" cy="562053"/>
          </a:xfrm>
          <a:prstGeom prst="rect">
            <a:avLst/>
          </a:prstGeom>
        </p:spPr>
      </p:pic>
      <p:pic>
        <p:nvPicPr>
          <p:cNvPr id="24" name="Picture 23">
            <a:extLst>
              <a:ext uri="{FF2B5EF4-FFF2-40B4-BE49-F238E27FC236}">
                <a16:creationId xmlns:a16="http://schemas.microsoft.com/office/drawing/2014/main" id="{03F6C7F3-D042-4C08-83F7-9A72F23AF54A}"/>
              </a:ext>
            </a:extLst>
          </p:cNvPr>
          <p:cNvPicPr>
            <a:picLocks noChangeAspect="1"/>
          </p:cNvPicPr>
          <p:nvPr/>
        </p:nvPicPr>
        <p:blipFill>
          <a:blip r:embed="rId4"/>
          <a:stretch>
            <a:fillRect/>
          </a:stretch>
        </p:blipFill>
        <p:spPr>
          <a:xfrm>
            <a:off x="9114996" y="6486473"/>
            <a:ext cx="3077004" cy="371527"/>
          </a:xfrm>
          <a:prstGeom prst="rect">
            <a:avLst/>
          </a:prstGeom>
        </p:spPr>
      </p:pic>
      <p:pic>
        <p:nvPicPr>
          <p:cNvPr id="4" name="Picture 3">
            <a:extLst>
              <a:ext uri="{FF2B5EF4-FFF2-40B4-BE49-F238E27FC236}">
                <a16:creationId xmlns:a16="http://schemas.microsoft.com/office/drawing/2014/main" id="{163DBB01-B56B-4BDD-A6B7-66EDDECC2270}"/>
              </a:ext>
            </a:extLst>
          </p:cNvPr>
          <p:cNvPicPr>
            <a:picLocks noChangeAspect="1"/>
          </p:cNvPicPr>
          <p:nvPr/>
        </p:nvPicPr>
        <p:blipFill>
          <a:blip r:embed="rId5"/>
          <a:stretch>
            <a:fillRect/>
          </a:stretch>
        </p:blipFill>
        <p:spPr>
          <a:xfrm>
            <a:off x="0" y="946773"/>
            <a:ext cx="6359857" cy="3194189"/>
          </a:xfrm>
          <a:prstGeom prst="rect">
            <a:avLst/>
          </a:prstGeom>
        </p:spPr>
      </p:pic>
    </p:spTree>
    <p:extLst>
      <p:ext uri="{BB962C8B-B14F-4D97-AF65-F5344CB8AC3E}">
        <p14:creationId xmlns:p14="http://schemas.microsoft.com/office/powerpoint/2010/main" val="324667557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12463C4-BA19-481D-A68F-661A7D8938E5}"/>
              </a:ext>
            </a:extLst>
          </p:cNvPr>
          <p:cNvSpPr txBox="1"/>
          <p:nvPr/>
        </p:nvSpPr>
        <p:spPr>
          <a:xfrm>
            <a:off x="1563673" y="177332"/>
            <a:ext cx="9089825" cy="76944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4400" b="1" dirty="0">
                <a:solidFill>
                  <a:srgbClr val="42A1DC"/>
                </a:solidFill>
                <a:latin typeface="Ubuntu" panose="020B0504030602030204" pitchFamily="34" charset="0"/>
              </a:rPr>
              <a:t>Spring cloud config</a:t>
            </a:r>
            <a:endParaRPr kumimoji="0" lang="pt-BR" sz="2000" b="1" i="0" u="none" strike="noStrike" kern="1200" cap="none" spc="0" normalizeH="0" baseline="0" noProof="0" dirty="0">
              <a:ln>
                <a:noFill/>
              </a:ln>
              <a:solidFill>
                <a:srgbClr val="2B0A3D"/>
              </a:solidFill>
              <a:effectLst/>
              <a:uLnTx/>
              <a:uFillTx/>
              <a:latin typeface="Ubuntu" panose="020B0504030602030204" pitchFamily="34" charset="0"/>
              <a:ea typeface="+mn-ea"/>
              <a:cs typeface="+mn-cs"/>
            </a:endParaRPr>
          </a:p>
        </p:txBody>
      </p:sp>
      <p:pic>
        <p:nvPicPr>
          <p:cNvPr id="19" name="Picture 18">
            <a:extLst>
              <a:ext uri="{FF2B5EF4-FFF2-40B4-BE49-F238E27FC236}">
                <a16:creationId xmlns:a16="http://schemas.microsoft.com/office/drawing/2014/main" id="{1266CA7D-8DFE-4731-92B9-385474AFA929}"/>
              </a:ext>
            </a:extLst>
          </p:cNvPr>
          <p:cNvPicPr>
            <a:picLocks noChangeAspect="1"/>
          </p:cNvPicPr>
          <p:nvPr/>
        </p:nvPicPr>
        <p:blipFill>
          <a:blip r:embed="rId3"/>
          <a:stretch>
            <a:fillRect/>
          </a:stretch>
        </p:blipFill>
        <p:spPr>
          <a:xfrm>
            <a:off x="11506198" y="0"/>
            <a:ext cx="600159" cy="562053"/>
          </a:xfrm>
          <a:prstGeom prst="rect">
            <a:avLst/>
          </a:prstGeom>
        </p:spPr>
      </p:pic>
      <p:pic>
        <p:nvPicPr>
          <p:cNvPr id="24" name="Picture 23">
            <a:extLst>
              <a:ext uri="{FF2B5EF4-FFF2-40B4-BE49-F238E27FC236}">
                <a16:creationId xmlns:a16="http://schemas.microsoft.com/office/drawing/2014/main" id="{03F6C7F3-D042-4C08-83F7-9A72F23AF54A}"/>
              </a:ext>
            </a:extLst>
          </p:cNvPr>
          <p:cNvPicPr>
            <a:picLocks noChangeAspect="1"/>
          </p:cNvPicPr>
          <p:nvPr/>
        </p:nvPicPr>
        <p:blipFill>
          <a:blip r:embed="rId4"/>
          <a:stretch>
            <a:fillRect/>
          </a:stretch>
        </p:blipFill>
        <p:spPr>
          <a:xfrm>
            <a:off x="9114996" y="6486473"/>
            <a:ext cx="3077004" cy="371527"/>
          </a:xfrm>
          <a:prstGeom prst="rect">
            <a:avLst/>
          </a:prstGeom>
        </p:spPr>
      </p:pic>
      <p:pic>
        <p:nvPicPr>
          <p:cNvPr id="6" name="Picture 5">
            <a:extLst>
              <a:ext uri="{FF2B5EF4-FFF2-40B4-BE49-F238E27FC236}">
                <a16:creationId xmlns:a16="http://schemas.microsoft.com/office/drawing/2014/main" id="{514C7011-4CBD-48DE-92F4-18F875C0AFFF}"/>
              </a:ext>
            </a:extLst>
          </p:cNvPr>
          <p:cNvPicPr>
            <a:picLocks noChangeAspect="1"/>
          </p:cNvPicPr>
          <p:nvPr/>
        </p:nvPicPr>
        <p:blipFill>
          <a:blip r:embed="rId5"/>
          <a:stretch>
            <a:fillRect/>
          </a:stretch>
        </p:blipFill>
        <p:spPr>
          <a:xfrm>
            <a:off x="0" y="946774"/>
            <a:ext cx="6717283" cy="3925478"/>
          </a:xfrm>
          <a:prstGeom prst="rect">
            <a:avLst/>
          </a:prstGeom>
        </p:spPr>
      </p:pic>
      <p:pic>
        <p:nvPicPr>
          <p:cNvPr id="3" name="Picture 2">
            <a:extLst>
              <a:ext uri="{FF2B5EF4-FFF2-40B4-BE49-F238E27FC236}">
                <a16:creationId xmlns:a16="http://schemas.microsoft.com/office/drawing/2014/main" id="{60E130B0-8BBC-49E0-A204-792D9C2294D7}"/>
              </a:ext>
            </a:extLst>
          </p:cNvPr>
          <p:cNvPicPr>
            <a:picLocks noChangeAspect="1"/>
          </p:cNvPicPr>
          <p:nvPr/>
        </p:nvPicPr>
        <p:blipFill>
          <a:blip r:embed="rId6"/>
          <a:stretch>
            <a:fillRect/>
          </a:stretch>
        </p:blipFill>
        <p:spPr>
          <a:xfrm>
            <a:off x="213760" y="5112123"/>
            <a:ext cx="6944694" cy="1638529"/>
          </a:xfrm>
          <a:prstGeom prst="rect">
            <a:avLst/>
          </a:prstGeom>
        </p:spPr>
      </p:pic>
    </p:spTree>
    <p:extLst>
      <p:ext uri="{BB962C8B-B14F-4D97-AF65-F5344CB8AC3E}">
        <p14:creationId xmlns:p14="http://schemas.microsoft.com/office/powerpoint/2010/main" val="380909691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12463C4-BA19-481D-A68F-661A7D8938E5}"/>
              </a:ext>
            </a:extLst>
          </p:cNvPr>
          <p:cNvSpPr txBox="1"/>
          <p:nvPr/>
        </p:nvSpPr>
        <p:spPr>
          <a:xfrm>
            <a:off x="1563673" y="177332"/>
            <a:ext cx="9089825" cy="76944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4400" b="1" i="0" u="none" strike="noStrike" kern="1200" cap="none" spc="0" normalizeH="0" baseline="0" noProof="0" dirty="0">
                <a:ln>
                  <a:noFill/>
                </a:ln>
                <a:solidFill>
                  <a:srgbClr val="42A1DC"/>
                </a:solidFill>
                <a:effectLst/>
                <a:uLnTx/>
                <a:uFillTx/>
                <a:latin typeface="Ubuntu" panose="020B0504030602030204" pitchFamily="34" charset="0"/>
                <a:ea typeface="+mn-ea"/>
                <a:cs typeface="+mn-cs"/>
              </a:rPr>
              <a:t>Refresh C</a:t>
            </a:r>
            <a:r>
              <a:rPr lang="pt-BR" sz="4400" b="1" dirty="0">
                <a:solidFill>
                  <a:srgbClr val="42A1DC"/>
                </a:solidFill>
                <a:latin typeface="Ubuntu" panose="020B0504030602030204" pitchFamily="34" charset="0"/>
              </a:rPr>
              <a:t>onfig</a:t>
            </a:r>
            <a:endParaRPr kumimoji="0" lang="pt-BR" sz="2000" b="1" i="0" u="none" strike="noStrike" kern="1200" cap="none" spc="0" normalizeH="0" baseline="0" noProof="0" dirty="0">
              <a:ln>
                <a:noFill/>
              </a:ln>
              <a:solidFill>
                <a:srgbClr val="2B0A3D"/>
              </a:solidFill>
              <a:effectLst/>
              <a:uLnTx/>
              <a:uFillTx/>
              <a:latin typeface="Ubuntu" panose="020B0504030602030204" pitchFamily="34" charset="0"/>
              <a:ea typeface="+mn-ea"/>
              <a:cs typeface="+mn-cs"/>
            </a:endParaRPr>
          </a:p>
        </p:txBody>
      </p:sp>
      <p:pic>
        <p:nvPicPr>
          <p:cNvPr id="19" name="Picture 18">
            <a:extLst>
              <a:ext uri="{FF2B5EF4-FFF2-40B4-BE49-F238E27FC236}">
                <a16:creationId xmlns:a16="http://schemas.microsoft.com/office/drawing/2014/main" id="{1266CA7D-8DFE-4731-92B9-385474AFA929}"/>
              </a:ext>
            </a:extLst>
          </p:cNvPr>
          <p:cNvPicPr>
            <a:picLocks noChangeAspect="1"/>
          </p:cNvPicPr>
          <p:nvPr/>
        </p:nvPicPr>
        <p:blipFill>
          <a:blip r:embed="rId3"/>
          <a:stretch>
            <a:fillRect/>
          </a:stretch>
        </p:blipFill>
        <p:spPr>
          <a:xfrm>
            <a:off x="11506198" y="0"/>
            <a:ext cx="600159" cy="562053"/>
          </a:xfrm>
          <a:prstGeom prst="rect">
            <a:avLst/>
          </a:prstGeom>
        </p:spPr>
      </p:pic>
      <p:pic>
        <p:nvPicPr>
          <p:cNvPr id="24" name="Picture 23">
            <a:extLst>
              <a:ext uri="{FF2B5EF4-FFF2-40B4-BE49-F238E27FC236}">
                <a16:creationId xmlns:a16="http://schemas.microsoft.com/office/drawing/2014/main" id="{03F6C7F3-D042-4C08-83F7-9A72F23AF54A}"/>
              </a:ext>
            </a:extLst>
          </p:cNvPr>
          <p:cNvPicPr>
            <a:picLocks noChangeAspect="1"/>
          </p:cNvPicPr>
          <p:nvPr/>
        </p:nvPicPr>
        <p:blipFill>
          <a:blip r:embed="rId4"/>
          <a:stretch>
            <a:fillRect/>
          </a:stretch>
        </p:blipFill>
        <p:spPr>
          <a:xfrm>
            <a:off x="9114996" y="6486473"/>
            <a:ext cx="3077004" cy="371527"/>
          </a:xfrm>
          <a:prstGeom prst="rect">
            <a:avLst/>
          </a:prstGeom>
        </p:spPr>
      </p:pic>
      <p:pic>
        <p:nvPicPr>
          <p:cNvPr id="4" name="Picture 3">
            <a:extLst>
              <a:ext uri="{FF2B5EF4-FFF2-40B4-BE49-F238E27FC236}">
                <a16:creationId xmlns:a16="http://schemas.microsoft.com/office/drawing/2014/main" id="{631DA636-38B5-49AC-A2F7-84109D9E04BA}"/>
              </a:ext>
            </a:extLst>
          </p:cNvPr>
          <p:cNvPicPr>
            <a:picLocks noChangeAspect="1"/>
          </p:cNvPicPr>
          <p:nvPr/>
        </p:nvPicPr>
        <p:blipFill>
          <a:blip r:embed="rId5"/>
          <a:stretch>
            <a:fillRect/>
          </a:stretch>
        </p:blipFill>
        <p:spPr>
          <a:xfrm>
            <a:off x="188204" y="1300464"/>
            <a:ext cx="7421011" cy="1800476"/>
          </a:xfrm>
          <a:prstGeom prst="rect">
            <a:avLst/>
          </a:prstGeom>
        </p:spPr>
      </p:pic>
      <p:pic>
        <p:nvPicPr>
          <p:cNvPr id="8" name="Picture 7">
            <a:extLst>
              <a:ext uri="{FF2B5EF4-FFF2-40B4-BE49-F238E27FC236}">
                <a16:creationId xmlns:a16="http://schemas.microsoft.com/office/drawing/2014/main" id="{357BAC84-1601-45EF-B4A2-BFA7F80EEC1D}"/>
              </a:ext>
            </a:extLst>
          </p:cNvPr>
          <p:cNvPicPr>
            <a:picLocks noChangeAspect="1"/>
          </p:cNvPicPr>
          <p:nvPr/>
        </p:nvPicPr>
        <p:blipFill>
          <a:blip r:embed="rId6"/>
          <a:stretch>
            <a:fillRect/>
          </a:stretch>
        </p:blipFill>
        <p:spPr>
          <a:xfrm>
            <a:off x="188204" y="3273442"/>
            <a:ext cx="7802064" cy="1457528"/>
          </a:xfrm>
          <a:prstGeom prst="rect">
            <a:avLst/>
          </a:prstGeom>
        </p:spPr>
      </p:pic>
    </p:spTree>
    <p:extLst>
      <p:ext uri="{BB962C8B-B14F-4D97-AF65-F5344CB8AC3E}">
        <p14:creationId xmlns:p14="http://schemas.microsoft.com/office/powerpoint/2010/main" val="251199496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12463C4-BA19-481D-A68F-661A7D8938E5}"/>
              </a:ext>
            </a:extLst>
          </p:cNvPr>
          <p:cNvSpPr txBox="1"/>
          <p:nvPr/>
        </p:nvSpPr>
        <p:spPr>
          <a:xfrm>
            <a:off x="1563673" y="177332"/>
            <a:ext cx="9089825" cy="76944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4400" b="1" i="0" u="none" strike="noStrike" kern="1200" cap="none" spc="0" normalizeH="0" baseline="0" noProof="0" dirty="0">
                <a:ln>
                  <a:noFill/>
                </a:ln>
                <a:solidFill>
                  <a:srgbClr val="42A1DC"/>
                </a:solidFill>
                <a:effectLst/>
                <a:uLnTx/>
                <a:uFillTx/>
                <a:latin typeface="Ubuntu" panose="020B0504030602030204" pitchFamily="34" charset="0"/>
                <a:ea typeface="+mn-ea"/>
                <a:cs typeface="+mn-cs"/>
              </a:rPr>
              <a:t>Refresh C</a:t>
            </a:r>
            <a:r>
              <a:rPr lang="pt-BR" sz="4400" b="1" dirty="0">
                <a:solidFill>
                  <a:srgbClr val="42A1DC"/>
                </a:solidFill>
                <a:latin typeface="Ubuntu" panose="020B0504030602030204" pitchFamily="34" charset="0"/>
              </a:rPr>
              <a:t>onfig</a:t>
            </a:r>
            <a:endParaRPr kumimoji="0" lang="pt-BR" sz="2000" b="1" i="0" u="none" strike="noStrike" kern="1200" cap="none" spc="0" normalizeH="0" baseline="0" noProof="0" dirty="0">
              <a:ln>
                <a:noFill/>
              </a:ln>
              <a:solidFill>
                <a:srgbClr val="2B0A3D"/>
              </a:solidFill>
              <a:effectLst/>
              <a:uLnTx/>
              <a:uFillTx/>
              <a:latin typeface="Ubuntu" panose="020B0504030602030204" pitchFamily="34" charset="0"/>
              <a:ea typeface="+mn-ea"/>
              <a:cs typeface="+mn-cs"/>
            </a:endParaRPr>
          </a:p>
        </p:txBody>
      </p:sp>
      <p:pic>
        <p:nvPicPr>
          <p:cNvPr id="19" name="Picture 18">
            <a:extLst>
              <a:ext uri="{FF2B5EF4-FFF2-40B4-BE49-F238E27FC236}">
                <a16:creationId xmlns:a16="http://schemas.microsoft.com/office/drawing/2014/main" id="{1266CA7D-8DFE-4731-92B9-385474AFA929}"/>
              </a:ext>
            </a:extLst>
          </p:cNvPr>
          <p:cNvPicPr>
            <a:picLocks noChangeAspect="1"/>
          </p:cNvPicPr>
          <p:nvPr/>
        </p:nvPicPr>
        <p:blipFill>
          <a:blip r:embed="rId3"/>
          <a:stretch>
            <a:fillRect/>
          </a:stretch>
        </p:blipFill>
        <p:spPr>
          <a:xfrm>
            <a:off x="11506198" y="0"/>
            <a:ext cx="600159" cy="562053"/>
          </a:xfrm>
          <a:prstGeom prst="rect">
            <a:avLst/>
          </a:prstGeom>
        </p:spPr>
      </p:pic>
      <p:pic>
        <p:nvPicPr>
          <p:cNvPr id="24" name="Picture 23">
            <a:extLst>
              <a:ext uri="{FF2B5EF4-FFF2-40B4-BE49-F238E27FC236}">
                <a16:creationId xmlns:a16="http://schemas.microsoft.com/office/drawing/2014/main" id="{03F6C7F3-D042-4C08-83F7-9A72F23AF54A}"/>
              </a:ext>
            </a:extLst>
          </p:cNvPr>
          <p:cNvPicPr>
            <a:picLocks noChangeAspect="1"/>
          </p:cNvPicPr>
          <p:nvPr/>
        </p:nvPicPr>
        <p:blipFill>
          <a:blip r:embed="rId4"/>
          <a:stretch>
            <a:fillRect/>
          </a:stretch>
        </p:blipFill>
        <p:spPr>
          <a:xfrm>
            <a:off x="9114996" y="6486473"/>
            <a:ext cx="3077004" cy="371527"/>
          </a:xfrm>
          <a:prstGeom prst="rect">
            <a:avLst/>
          </a:prstGeom>
        </p:spPr>
      </p:pic>
      <p:pic>
        <p:nvPicPr>
          <p:cNvPr id="3" name="Picture 2">
            <a:extLst>
              <a:ext uri="{FF2B5EF4-FFF2-40B4-BE49-F238E27FC236}">
                <a16:creationId xmlns:a16="http://schemas.microsoft.com/office/drawing/2014/main" id="{FDFB32CD-89D0-4443-B324-A51A24CFF97F}"/>
              </a:ext>
            </a:extLst>
          </p:cNvPr>
          <p:cNvPicPr>
            <a:picLocks noChangeAspect="1"/>
          </p:cNvPicPr>
          <p:nvPr/>
        </p:nvPicPr>
        <p:blipFill>
          <a:blip r:embed="rId5"/>
          <a:stretch>
            <a:fillRect/>
          </a:stretch>
        </p:blipFill>
        <p:spPr>
          <a:xfrm>
            <a:off x="150126" y="946773"/>
            <a:ext cx="8147713" cy="4047826"/>
          </a:xfrm>
          <a:prstGeom prst="rect">
            <a:avLst/>
          </a:prstGeom>
        </p:spPr>
      </p:pic>
      <p:pic>
        <p:nvPicPr>
          <p:cNvPr id="7" name="Picture 6">
            <a:extLst>
              <a:ext uri="{FF2B5EF4-FFF2-40B4-BE49-F238E27FC236}">
                <a16:creationId xmlns:a16="http://schemas.microsoft.com/office/drawing/2014/main" id="{670E8D5B-5E86-4688-8B9F-ED9C164749E3}"/>
              </a:ext>
            </a:extLst>
          </p:cNvPr>
          <p:cNvPicPr>
            <a:picLocks noChangeAspect="1"/>
          </p:cNvPicPr>
          <p:nvPr/>
        </p:nvPicPr>
        <p:blipFill>
          <a:blip r:embed="rId6"/>
          <a:stretch>
            <a:fillRect/>
          </a:stretch>
        </p:blipFill>
        <p:spPr>
          <a:xfrm>
            <a:off x="150126" y="5232666"/>
            <a:ext cx="6858957" cy="1448002"/>
          </a:xfrm>
          <a:prstGeom prst="rect">
            <a:avLst/>
          </a:prstGeom>
        </p:spPr>
      </p:pic>
    </p:spTree>
    <p:extLst>
      <p:ext uri="{BB962C8B-B14F-4D97-AF65-F5344CB8AC3E}">
        <p14:creationId xmlns:p14="http://schemas.microsoft.com/office/powerpoint/2010/main" val="277554050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12463C4-BA19-481D-A68F-661A7D8938E5}"/>
              </a:ext>
            </a:extLst>
          </p:cNvPr>
          <p:cNvSpPr txBox="1"/>
          <p:nvPr/>
        </p:nvSpPr>
        <p:spPr>
          <a:xfrm>
            <a:off x="1563673" y="177332"/>
            <a:ext cx="9089825" cy="76944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4400" b="1" i="0" u="none" strike="noStrike" kern="1200" cap="none" spc="0" normalizeH="0" baseline="0" noProof="0" dirty="0">
                <a:ln>
                  <a:noFill/>
                </a:ln>
                <a:solidFill>
                  <a:srgbClr val="42A1DC"/>
                </a:solidFill>
                <a:effectLst/>
                <a:uLnTx/>
                <a:uFillTx/>
                <a:latin typeface="Ubuntu" panose="020B0504030602030204" pitchFamily="34" charset="0"/>
                <a:ea typeface="+mn-ea"/>
                <a:cs typeface="+mn-cs"/>
              </a:rPr>
              <a:t>Refresh C</a:t>
            </a:r>
            <a:r>
              <a:rPr lang="pt-BR" sz="4400" b="1" dirty="0">
                <a:solidFill>
                  <a:srgbClr val="42A1DC"/>
                </a:solidFill>
                <a:latin typeface="Ubuntu" panose="020B0504030602030204" pitchFamily="34" charset="0"/>
              </a:rPr>
              <a:t>onfig</a:t>
            </a:r>
            <a:endParaRPr kumimoji="0" lang="pt-BR" sz="2000" b="1" i="0" u="none" strike="noStrike" kern="1200" cap="none" spc="0" normalizeH="0" baseline="0" noProof="0" dirty="0">
              <a:ln>
                <a:noFill/>
              </a:ln>
              <a:solidFill>
                <a:srgbClr val="2B0A3D"/>
              </a:solidFill>
              <a:effectLst/>
              <a:uLnTx/>
              <a:uFillTx/>
              <a:latin typeface="Ubuntu" panose="020B0504030602030204" pitchFamily="34" charset="0"/>
              <a:ea typeface="+mn-ea"/>
              <a:cs typeface="+mn-cs"/>
            </a:endParaRPr>
          </a:p>
        </p:txBody>
      </p:sp>
      <p:pic>
        <p:nvPicPr>
          <p:cNvPr id="19" name="Picture 18">
            <a:extLst>
              <a:ext uri="{FF2B5EF4-FFF2-40B4-BE49-F238E27FC236}">
                <a16:creationId xmlns:a16="http://schemas.microsoft.com/office/drawing/2014/main" id="{1266CA7D-8DFE-4731-92B9-385474AFA929}"/>
              </a:ext>
            </a:extLst>
          </p:cNvPr>
          <p:cNvPicPr>
            <a:picLocks noChangeAspect="1"/>
          </p:cNvPicPr>
          <p:nvPr/>
        </p:nvPicPr>
        <p:blipFill>
          <a:blip r:embed="rId3"/>
          <a:stretch>
            <a:fillRect/>
          </a:stretch>
        </p:blipFill>
        <p:spPr>
          <a:xfrm>
            <a:off x="11506198" y="0"/>
            <a:ext cx="600159" cy="562053"/>
          </a:xfrm>
          <a:prstGeom prst="rect">
            <a:avLst/>
          </a:prstGeom>
        </p:spPr>
      </p:pic>
      <p:pic>
        <p:nvPicPr>
          <p:cNvPr id="24" name="Picture 23">
            <a:extLst>
              <a:ext uri="{FF2B5EF4-FFF2-40B4-BE49-F238E27FC236}">
                <a16:creationId xmlns:a16="http://schemas.microsoft.com/office/drawing/2014/main" id="{03F6C7F3-D042-4C08-83F7-9A72F23AF54A}"/>
              </a:ext>
            </a:extLst>
          </p:cNvPr>
          <p:cNvPicPr>
            <a:picLocks noChangeAspect="1"/>
          </p:cNvPicPr>
          <p:nvPr/>
        </p:nvPicPr>
        <p:blipFill>
          <a:blip r:embed="rId4"/>
          <a:stretch>
            <a:fillRect/>
          </a:stretch>
        </p:blipFill>
        <p:spPr>
          <a:xfrm>
            <a:off x="9114996" y="6486473"/>
            <a:ext cx="3077004" cy="371527"/>
          </a:xfrm>
          <a:prstGeom prst="rect">
            <a:avLst/>
          </a:prstGeom>
        </p:spPr>
      </p:pic>
      <p:pic>
        <p:nvPicPr>
          <p:cNvPr id="4" name="Picture 3">
            <a:extLst>
              <a:ext uri="{FF2B5EF4-FFF2-40B4-BE49-F238E27FC236}">
                <a16:creationId xmlns:a16="http://schemas.microsoft.com/office/drawing/2014/main" id="{BEB164DC-E563-4036-AB68-AE6C624BEBAF}"/>
              </a:ext>
            </a:extLst>
          </p:cNvPr>
          <p:cNvPicPr>
            <a:picLocks noChangeAspect="1"/>
          </p:cNvPicPr>
          <p:nvPr/>
        </p:nvPicPr>
        <p:blipFill>
          <a:blip r:embed="rId5"/>
          <a:stretch>
            <a:fillRect/>
          </a:stretch>
        </p:blipFill>
        <p:spPr>
          <a:xfrm>
            <a:off x="150126" y="5566087"/>
            <a:ext cx="8783276" cy="1114581"/>
          </a:xfrm>
          <a:prstGeom prst="rect">
            <a:avLst/>
          </a:prstGeom>
        </p:spPr>
      </p:pic>
      <p:pic>
        <p:nvPicPr>
          <p:cNvPr id="8" name="Picture 7">
            <a:extLst>
              <a:ext uri="{FF2B5EF4-FFF2-40B4-BE49-F238E27FC236}">
                <a16:creationId xmlns:a16="http://schemas.microsoft.com/office/drawing/2014/main" id="{B7953765-6627-4524-B035-8DD05ABF2D78}"/>
              </a:ext>
            </a:extLst>
          </p:cNvPr>
          <p:cNvPicPr>
            <a:picLocks noChangeAspect="1"/>
          </p:cNvPicPr>
          <p:nvPr/>
        </p:nvPicPr>
        <p:blipFill>
          <a:blip r:embed="rId6"/>
          <a:stretch>
            <a:fillRect/>
          </a:stretch>
        </p:blipFill>
        <p:spPr>
          <a:xfrm>
            <a:off x="150126" y="1070890"/>
            <a:ext cx="7369790" cy="4120383"/>
          </a:xfrm>
          <a:prstGeom prst="rect">
            <a:avLst/>
          </a:prstGeom>
        </p:spPr>
      </p:pic>
    </p:spTree>
    <p:extLst>
      <p:ext uri="{BB962C8B-B14F-4D97-AF65-F5344CB8AC3E}">
        <p14:creationId xmlns:p14="http://schemas.microsoft.com/office/powerpoint/2010/main" val="33946724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12463C4-BA19-481D-A68F-661A7D8938E5}"/>
              </a:ext>
            </a:extLst>
          </p:cNvPr>
          <p:cNvSpPr txBox="1"/>
          <p:nvPr/>
        </p:nvSpPr>
        <p:spPr>
          <a:xfrm>
            <a:off x="2037649" y="177332"/>
            <a:ext cx="8116701" cy="76944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4400" b="1" i="0" u="none" strike="noStrike" kern="1200" cap="none" spc="0" normalizeH="0" baseline="0" noProof="0" dirty="0">
                <a:ln>
                  <a:noFill/>
                </a:ln>
                <a:solidFill>
                  <a:srgbClr val="42A1DC"/>
                </a:solidFill>
                <a:effectLst/>
                <a:uLnTx/>
                <a:uFillTx/>
                <a:latin typeface="Ubuntu" panose="020B0504030602030204" pitchFamily="34" charset="0"/>
                <a:ea typeface="+mn-ea"/>
                <a:cs typeface="+mn-cs"/>
              </a:rPr>
              <a:t>Solution</a:t>
            </a:r>
            <a:endParaRPr kumimoji="0" lang="pt-BR" sz="2000" b="1" i="0" u="none" strike="noStrike" kern="1200" cap="none" spc="0" normalizeH="0" baseline="0" noProof="0" dirty="0">
              <a:ln>
                <a:noFill/>
              </a:ln>
              <a:solidFill>
                <a:srgbClr val="2B0A3D"/>
              </a:solidFill>
              <a:effectLst/>
              <a:uLnTx/>
              <a:uFillTx/>
              <a:latin typeface="Ubuntu" panose="020B0504030602030204" pitchFamily="34" charset="0"/>
              <a:ea typeface="+mn-ea"/>
              <a:cs typeface="+mn-cs"/>
            </a:endParaRPr>
          </a:p>
        </p:txBody>
      </p:sp>
      <p:pic>
        <p:nvPicPr>
          <p:cNvPr id="19" name="Picture 18">
            <a:extLst>
              <a:ext uri="{FF2B5EF4-FFF2-40B4-BE49-F238E27FC236}">
                <a16:creationId xmlns:a16="http://schemas.microsoft.com/office/drawing/2014/main" id="{1266CA7D-8DFE-4731-92B9-385474AFA929}"/>
              </a:ext>
            </a:extLst>
          </p:cNvPr>
          <p:cNvPicPr>
            <a:picLocks noChangeAspect="1"/>
          </p:cNvPicPr>
          <p:nvPr/>
        </p:nvPicPr>
        <p:blipFill>
          <a:blip r:embed="rId3"/>
          <a:stretch>
            <a:fillRect/>
          </a:stretch>
        </p:blipFill>
        <p:spPr>
          <a:xfrm>
            <a:off x="11506198" y="0"/>
            <a:ext cx="600159" cy="562053"/>
          </a:xfrm>
          <a:prstGeom prst="rect">
            <a:avLst/>
          </a:prstGeom>
        </p:spPr>
      </p:pic>
      <p:pic>
        <p:nvPicPr>
          <p:cNvPr id="24" name="Picture 23">
            <a:extLst>
              <a:ext uri="{FF2B5EF4-FFF2-40B4-BE49-F238E27FC236}">
                <a16:creationId xmlns:a16="http://schemas.microsoft.com/office/drawing/2014/main" id="{03F6C7F3-D042-4C08-83F7-9A72F23AF54A}"/>
              </a:ext>
            </a:extLst>
          </p:cNvPr>
          <p:cNvPicPr>
            <a:picLocks noChangeAspect="1"/>
          </p:cNvPicPr>
          <p:nvPr/>
        </p:nvPicPr>
        <p:blipFill>
          <a:blip r:embed="rId4"/>
          <a:stretch>
            <a:fillRect/>
          </a:stretch>
        </p:blipFill>
        <p:spPr>
          <a:xfrm>
            <a:off x="9114996" y="6486473"/>
            <a:ext cx="3077004" cy="371527"/>
          </a:xfrm>
          <a:prstGeom prst="rect">
            <a:avLst/>
          </a:prstGeom>
        </p:spPr>
      </p:pic>
      <p:sp>
        <p:nvSpPr>
          <p:cNvPr id="7" name="Rectangle 6">
            <a:extLst>
              <a:ext uri="{FF2B5EF4-FFF2-40B4-BE49-F238E27FC236}">
                <a16:creationId xmlns:a16="http://schemas.microsoft.com/office/drawing/2014/main" id="{F4310A3F-19FF-4A97-9A66-8B8D136A8488}"/>
              </a:ext>
            </a:extLst>
          </p:cNvPr>
          <p:cNvSpPr/>
          <p:nvPr/>
        </p:nvSpPr>
        <p:spPr>
          <a:xfrm>
            <a:off x="1239255" y="1849153"/>
            <a:ext cx="1503945" cy="89404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Product</a:t>
            </a:r>
          </a:p>
        </p:txBody>
      </p:sp>
      <p:sp>
        <p:nvSpPr>
          <p:cNvPr id="11" name="Rectangle 10">
            <a:extLst>
              <a:ext uri="{FF2B5EF4-FFF2-40B4-BE49-F238E27FC236}">
                <a16:creationId xmlns:a16="http://schemas.microsoft.com/office/drawing/2014/main" id="{8B9F8E75-0FFB-4419-8C41-75ABDFE19130}"/>
              </a:ext>
            </a:extLst>
          </p:cNvPr>
          <p:cNvSpPr/>
          <p:nvPr/>
        </p:nvSpPr>
        <p:spPr>
          <a:xfrm>
            <a:off x="1239255" y="2964873"/>
            <a:ext cx="1503945" cy="89404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Order</a:t>
            </a:r>
          </a:p>
        </p:txBody>
      </p:sp>
      <p:sp>
        <p:nvSpPr>
          <p:cNvPr id="13" name="Rectangle 12">
            <a:extLst>
              <a:ext uri="{FF2B5EF4-FFF2-40B4-BE49-F238E27FC236}">
                <a16:creationId xmlns:a16="http://schemas.microsoft.com/office/drawing/2014/main" id="{34043D09-E164-43BD-B26E-1FC182E00687}"/>
              </a:ext>
            </a:extLst>
          </p:cNvPr>
          <p:cNvSpPr/>
          <p:nvPr/>
        </p:nvSpPr>
        <p:spPr>
          <a:xfrm>
            <a:off x="1239255" y="4072174"/>
            <a:ext cx="1503945" cy="107303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Payment</a:t>
            </a:r>
          </a:p>
        </p:txBody>
      </p:sp>
      <p:sp>
        <p:nvSpPr>
          <p:cNvPr id="2" name="Cylinder 1">
            <a:extLst>
              <a:ext uri="{FF2B5EF4-FFF2-40B4-BE49-F238E27FC236}">
                <a16:creationId xmlns:a16="http://schemas.microsoft.com/office/drawing/2014/main" id="{ECAADB19-6B2C-4CCF-A090-036773361CC7}"/>
              </a:ext>
            </a:extLst>
          </p:cNvPr>
          <p:cNvSpPr/>
          <p:nvPr/>
        </p:nvSpPr>
        <p:spPr>
          <a:xfrm>
            <a:off x="3753135" y="1746914"/>
            <a:ext cx="1241946" cy="1078173"/>
          </a:xfrm>
          <a:prstGeom prst="can">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DB Product</a:t>
            </a:r>
          </a:p>
        </p:txBody>
      </p:sp>
      <p:sp>
        <p:nvSpPr>
          <p:cNvPr id="15" name="Cylinder 14">
            <a:extLst>
              <a:ext uri="{FF2B5EF4-FFF2-40B4-BE49-F238E27FC236}">
                <a16:creationId xmlns:a16="http://schemas.microsoft.com/office/drawing/2014/main" id="{58BF5565-D873-473E-9D72-9331A5192366}"/>
              </a:ext>
            </a:extLst>
          </p:cNvPr>
          <p:cNvSpPr/>
          <p:nvPr/>
        </p:nvSpPr>
        <p:spPr>
          <a:xfrm>
            <a:off x="3821374" y="2964873"/>
            <a:ext cx="1241946" cy="1078173"/>
          </a:xfrm>
          <a:prstGeom prst="can">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DB Order</a:t>
            </a:r>
          </a:p>
        </p:txBody>
      </p:sp>
      <p:sp>
        <p:nvSpPr>
          <p:cNvPr id="16" name="Cylinder 15">
            <a:extLst>
              <a:ext uri="{FF2B5EF4-FFF2-40B4-BE49-F238E27FC236}">
                <a16:creationId xmlns:a16="http://schemas.microsoft.com/office/drawing/2014/main" id="{0793E62C-DE23-45B1-9ADC-FAB452D7FBF3}"/>
              </a:ext>
            </a:extLst>
          </p:cNvPr>
          <p:cNvSpPr/>
          <p:nvPr/>
        </p:nvSpPr>
        <p:spPr>
          <a:xfrm>
            <a:off x="3821374" y="4182832"/>
            <a:ext cx="1241946" cy="1078173"/>
          </a:xfrm>
          <a:prstGeom prst="can">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DB </a:t>
            </a:r>
            <a:r>
              <a:rPr lang="en-US" dirty="0" err="1"/>
              <a:t>Paymemt</a:t>
            </a:r>
            <a:endParaRPr lang="en-US" dirty="0"/>
          </a:p>
        </p:txBody>
      </p:sp>
      <p:cxnSp>
        <p:nvCxnSpPr>
          <p:cNvPr id="4" name="Straight Arrow Connector 3">
            <a:extLst>
              <a:ext uri="{FF2B5EF4-FFF2-40B4-BE49-F238E27FC236}">
                <a16:creationId xmlns:a16="http://schemas.microsoft.com/office/drawing/2014/main" id="{B3983319-5700-4F06-B3DE-CC87FDE2339E}"/>
              </a:ext>
            </a:extLst>
          </p:cNvPr>
          <p:cNvCxnSpPr>
            <a:stCxn id="7" idx="3"/>
            <a:endCxn id="2" idx="2"/>
          </p:cNvCxnSpPr>
          <p:nvPr/>
        </p:nvCxnSpPr>
        <p:spPr>
          <a:xfrm flipV="1">
            <a:off x="2743200" y="2286001"/>
            <a:ext cx="1009935" cy="101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D30AC91B-367A-4A68-A251-BB1C67E4C280}"/>
              </a:ext>
            </a:extLst>
          </p:cNvPr>
          <p:cNvCxnSpPr/>
          <p:nvPr/>
        </p:nvCxnSpPr>
        <p:spPr>
          <a:xfrm flipV="1">
            <a:off x="2777319" y="3418824"/>
            <a:ext cx="1009935" cy="101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23F103E6-40AB-4787-BA72-2BECA4F58ED6}"/>
              </a:ext>
            </a:extLst>
          </p:cNvPr>
          <p:cNvCxnSpPr/>
          <p:nvPr/>
        </p:nvCxnSpPr>
        <p:spPr>
          <a:xfrm flipV="1">
            <a:off x="2743199" y="4608690"/>
            <a:ext cx="1009935" cy="101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55967B0E-1C00-4E03-A050-21EAA06D10C8}"/>
              </a:ext>
            </a:extLst>
          </p:cNvPr>
          <p:cNvSpPr txBox="1"/>
          <p:nvPr/>
        </p:nvSpPr>
        <p:spPr>
          <a:xfrm>
            <a:off x="5637661" y="1687209"/>
            <a:ext cx="5936776" cy="3785652"/>
          </a:xfrm>
          <a:prstGeom prst="rect">
            <a:avLst/>
          </a:prstGeom>
          <a:noFill/>
        </p:spPr>
        <p:txBody>
          <a:bodyPr wrap="square" rtlCol="0">
            <a:spAutoFit/>
          </a:bodyPr>
          <a:lstStyle/>
          <a:p>
            <a:pPr marL="285750" indent="-285750">
              <a:buFontTx/>
              <a:buChar char="-"/>
            </a:pPr>
            <a:r>
              <a:rPr lang="en-US" sz="2400" dirty="0" err="1"/>
              <a:t>Ưu</a:t>
            </a:r>
            <a:r>
              <a:rPr lang="en-US" sz="2400" dirty="0"/>
              <a:t> </a:t>
            </a:r>
            <a:r>
              <a:rPr lang="en-US" sz="2400" dirty="0" err="1"/>
              <a:t>điểm</a:t>
            </a:r>
            <a:r>
              <a:rPr lang="en-US" sz="2400" dirty="0"/>
              <a:t> :</a:t>
            </a:r>
          </a:p>
          <a:p>
            <a:pPr marL="285750" indent="-285750">
              <a:buFontTx/>
              <a:buChar char="-"/>
            </a:pPr>
            <a:r>
              <a:rPr lang="en-US" sz="2400" dirty="0" err="1"/>
              <a:t>Dễ</a:t>
            </a:r>
            <a:r>
              <a:rPr lang="en-US" sz="2400" dirty="0"/>
              <a:t> </a:t>
            </a:r>
            <a:r>
              <a:rPr lang="en-US" sz="2400" dirty="0" err="1"/>
              <a:t>dàng</a:t>
            </a:r>
            <a:r>
              <a:rPr lang="en-US" sz="2400" dirty="0"/>
              <a:t> scale </a:t>
            </a:r>
            <a:r>
              <a:rPr lang="en-US" sz="2400" dirty="0" err="1"/>
              <a:t>tiết</a:t>
            </a:r>
            <a:r>
              <a:rPr lang="en-US" sz="2400" dirty="0"/>
              <a:t> </a:t>
            </a:r>
            <a:r>
              <a:rPr lang="en-US" sz="2400" dirty="0" err="1"/>
              <a:t>kiệm</a:t>
            </a:r>
            <a:r>
              <a:rPr lang="en-US" sz="2400" dirty="0"/>
              <a:t> chi </a:t>
            </a:r>
            <a:r>
              <a:rPr lang="en-US" sz="2400" dirty="0" err="1"/>
              <a:t>phí</a:t>
            </a:r>
            <a:endParaRPr lang="en-US" sz="2400" dirty="0"/>
          </a:p>
          <a:p>
            <a:pPr marL="285750" indent="-285750">
              <a:buFontTx/>
              <a:buChar char="-"/>
            </a:pPr>
            <a:r>
              <a:rPr lang="en-US" sz="2400" dirty="0" err="1"/>
              <a:t>Dễ</a:t>
            </a:r>
            <a:r>
              <a:rPr lang="en-US" sz="2400" dirty="0"/>
              <a:t> </a:t>
            </a:r>
            <a:r>
              <a:rPr lang="en-US" sz="2400" dirty="0" err="1"/>
              <a:t>dàng</a:t>
            </a:r>
            <a:r>
              <a:rPr lang="en-US" sz="2400" dirty="0"/>
              <a:t> deploy</a:t>
            </a:r>
          </a:p>
          <a:p>
            <a:pPr marL="285750" indent="-285750">
              <a:buFontTx/>
              <a:buChar char="-"/>
            </a:pPr>
            <a:r>
              <a:rPr lang="en-US" sz="2400" dirty="0" err="1"/>
              <a:t>Tự</a:t>
            </a:r>
            <a:r>
              <a:rPr lang="en-US" sz="2400" dirty="0"/>
              <a:t> do </a:t>
            </a:r>
            <a:r>
              <a:rPr lang="en-US" sz="2400" dirty="0" err="1"/>
              <a:t>sử</a:t>
            </a:r>
            <a:r>
              <a:rPr lang="en-US" sz="2400" dirty="0"/>
              <a:t> </a:t>
            </a:r>
            <a:r>
              <a:rPr lang="en-US" sz="2400" dirty="0" err="1"/>
              <a:t>dụng</a:t>
            </a:r>
            <a:r>
              <a:rPr lang="en-US" sz="2400" dirty="0"/>
              <a:t> </a:t>
            </a:r>
            <a:r>
              <a:rPr lang="en-US" sz="2400" dirty="0" err="1"/>
              <a:t>các</a:t>
            </a:r>
            <a:r>
              <a:rPr lang="en-US" sz="2400" dirty="0"/>
              <a:t> </a:t>
            </a:r>
            <a:r>
              <a:rPr lang="en-US" sz="2400" dirty="0" err="1"/>
              <a:t>công</a:t>
            </a:r>
            <a:r>
              <a:rPr lang="en-US" sz="2400" dirty="0"/>
              <a:t> </a:t>
            </a:r>
            <a:r>
              <a:rPr lang="en-US" sz="2400" dirty="0" err="1"/>
              <a:t>nghệ</a:t>
            </a:r>
            <a:r>
              <a:rPr lang="en-US" sz="2400" dirty="0"/>
              <a:t> ở </a:t>
            </a:r>
            <a:r>
              <a:rPr lang="en-US" sz="2400" dirty="0" err="1"/>
              <a:t>mỗi</a:t>
            </a:r>
            <a:r>
              <a:rPr lang="en-US" sz="2400" dirty="0"/>
              <a:t> service</a:t>
            </a:r>
          </a:p>
          <a:p>
            <a:pPr marL="285750" indent="-285750">
              <a:buFontTx/>
              <a:buChar char="-"/>
            </a:pPr>
            <a:r>
              <a:rPr lang="en-US" sz="2400" dirty="0" err="1"/>
              <a:t>Khó</a:t>
            </a:r>
            <a:r>
              <a:rPr lang="en-US" sz="2400" dirty="0"/>
              <a:t> </a:t>
            </a:r>
            <a:r>
              <a:rPr lang="en-US" sz="2400" dirty="0" err="1"/>
              <a:t>sập</a:t>
            </a:r>
            <a:r>
              <a:rPr lang="en-US" sz="2400" dirty="0"/>
              <a:t> </a:t>
            </a:r>
            <a:r>
              <a:rPr lang="en-US" sz="2400" dirty="0" err="1"/>
              <a:t>hơn</a:t>
            </a:r>
            <a:r>
              <a:rPr lang="en-US" sz="2400" dirty="0"/>
              <a:t> monolithic</a:t>
            </a:r>
          </a:p>
          <a:p>
            <a:pPr marL="285750" indent="-285750">
              <a:buFontTx/>
              <a:buChar char="-"/>
            </a:pPr>
            <a:endParaRPr lang="en-US" sz="2400" dirty="0"/>
          </a:p>
          <a:p>
            <a:pPr marL="285750" indent="-285750">
              <a:buFontTx/>
              <a:buChar char="-"/>
            </a:pPr>
            <a:r>
              <a:rPr lang="en-US" sz="2400" dirty="0" err="1"/>
              <a:t>Nhược</a:t>
            </a:r>
            <a:r>
              <a:rPr lang="en-US" sz="2400" dirty="0"/>
              <a:t> </a:t>
            </a:r>
            <a:r>
              <a:rPr lang="en-US" sz="2400" dirty="0" err="1"/>
              <a:t>điểm</a:t>
            </a:r>
            <a:r>
              <a:rPr lang="en-US" sz="2400" dirty="0"/>
              <a:t>:</a:t>
            </a:r>
          </a:p>
          <a:p>
            <a:pPr marL="285750" indent="-285750">
              <a:buFontTx/>
              <a:buChar char="-"/>
            </a:pPr>
            <a:r>
              <a:rPr lang="en-US" sz="2400" dirty="0" err="1"/>
              <a:t>Khó</a:t>
            </a:r>
            <a:r>
              <a:rPr lang="en-US" sz="2400" dirty="0"/>
              <a:t> </a:t>
            </a:r>
            <a:r>
              <a:rPr lang="en-US" sz="2400" dirty="0" err="1"/>
              <a:t>đọc</a:t>
            </a:r>
            <a:r>
              <a:rPr lang="en-US" sz="2400" dirty="0"/>
              <a:t> code, debug</a:t>
            </a:r>
          </a:p>
          <a:p>
            <a:pPr marL="285750" indent="-285750">
              <a:buFontTx/>
              <a:buChar char="-"/>
            </a:pPr>
            <a:r>
              <a:rPr lang="en-US" sz="2400" dirty="0" err="1"/>
              <a:t>Quản</a:t>
            </a:r>
            <a:r>
              <a:rPr lang="en-US" sz="2400" dirty="0"/>
              <a:t> </a:t>
            </a:r>
            <a:r>
              <a:rPr lang="en-US" sz="2400" dirty="0" err="1"/>
              <a:t>lý</a:t>
            </a:r>
            <a:r>
              <a:rPr lang="en-US" sz="2400" dirty="0"/>
              <a:t> </a:t>
            </a:r>
            <a:r>
              <a:rPr lang="en-US" sz="2400" dirty="0" err="1"/>
              <a:t>khó</a:t>
            </a:r>
            <a:r>
              <a:rPr lang="en-US" sz="2400" dirty="0"/>
              <a:t> khan</a:t>
            </a:r>
          </a:p>
          <a:p>
            <a:pPr marL="285750" indent="-285750">
              <a:buFontTx/>
              <a:buChar char="-"/>
            </a:pPr>
            <a:r>
              <a:rPr lang="en-US" sz="2400" dirty="0" err="1"/>
              <a:t>Cần</a:t>
            </a:r>
            <a:r>
              <a:rPr lang="en-US" sz="2400" dirty="0"/>
              <a:t> </a:t>
            </a:r>
            <a:r>
              <a:rPr lang="en-US" sz="2400" dirty="0" err="1"/>
              <a:t>đội</a:t>
            </a:r>
            <a:r>
              <a:rPr lang="en-US" sz="2400" dirty="0"/>
              <a:t> </a:t>
            </a:r>
            <a:r>
              <a:rPr lang="en-US" sz="2400" dirty="0" err="1"/>
              <a:t>ngũ</a:t>
            </a:r>
            <a:r>
              <a:rPr lang="en-US" sz="2400" dirty="0"/>
              <a:t> team </a:t>
            </a:r>
            <a:r>
              <a:rPr lang="en-US" sz="2400" dirty="0" err="1"/>
              <a:t>chuyên</a:t>
            </a:r>
            <a:r>
              <a:rPr lang="en-US" sz="2400" dirty="0"/>
              <a:t> </a:t>
            </a:r>
            <a:r>
              <a:rPr lang="en-US" sz="2400" dirty="0" err="1"/>
              <a:t>nghiệp</a:t>
            </a:r>
            <a:endParaRPr lang="en-US" sz="2400" dirty="0"/>
          </a:p>
        </p:txBody>
      </p:sp>
      <p:sp>
        <p:nvSpPr>
          <p:cNvPr id="9" name="TextBox 8">
            <a:extLst>
              <a:ext uri="{FF2B5EF4-FFF2-40B4-BE49-F238E27FC236}">
                <a16:creationId xmlns:a16="http://schemas.microsoft.com/office/drawing/2014/main" id="{39166F21-508E-4D38-B896-67889FD66F14}"/>
              </a:ext>
            </a:extLst>
          </p:cNvPr>
          <p:cNvSpPr txBox="1"/>
          <p:nvPr/>
        </p:nvSpPr>
        <p:spPr>
          <a:xfrm>
            <a:off x="1239255" y="5691814"/>
            <a:ext cx="3616657" cy="369332"/>
          </a:xfrm>
          <a:prstGeom prst="rect">
            <a:avLst/>
          </a:prstGeom>
          <a:noFill/>
        </p:spPr>
        <p:txBody>
          <a:bodyPr wrap="square" rtlCol="0">
            <a:spAutoFit/>
          </a:bodyPr>
          <a:lstStyle/>
          <a:p>
            <a:r>
              <a:rPr lang="en-US" dirty="0"/>
              <a:t>Microservice Architecture</a:t>
            </a:r>
          </a:p>
        </p:txBody>
      </p:sp>
    </p:spTree>
    <p:extLst>
      <p:ext uri="{BB962C8B-B14F-4D97-AF65-F5344CB8AC3E}">
        <p14:creationId xmlns:p14="http://schemas.microsoft.com/office/powerpoint/2010/main" val="1571108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12463C4-BA19-481D-A68F-661A7D8938E5}"/>
              </a:ext>
            </a:extLst>
          </p:cNvPr>
          <p:cNvSpPr txBox="1"/>
          <p:nvPr/>
        </p:nvSpPr>
        <p:spPr>
          <a:xfrm>
            <a:off x="1563673" y="265553"/>
            <a:ext cx="9089825" cy="76944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4400" b="1" dirty="0">
                <a:solidFill>
                  <a:srgbClr val="42A1DC"/>
                </a:solidFill>
                <a:latin typeface="Ubuntu" panose="020B0504030602030204" pitchFamily="34" charset="0"/>
              </a:rPr>
              <a:t>Intelligent routing</a:t>
            </a:r>
            <a:endParaRPr kumimoji="0" lang="pt-BR" sz="2000" b="1" i="0" u="none" strike="noStrike" kern="1200" cap="none" spc="0" normalizeH="0" baseline="0" noProof="0" dirty="0">
              <a:ln>
                <a:noFill/>
              </a:ln>
              <a:solidFill>
                <a:srgbClr val="2B0A3D"/>
              </a:solidFill>
              <a:effectLst/>
              <a:uLnTx/>
              <a:uFillTx/>
              <a:latin typeface="Ubuntu" panose="020B0504030602030204" pitchFamily="34" charset="0"/>
              <a:ea typeface="+mn-ea"/>
              <a:cs typeface="+mn-cs"/>
            </a:endParaRPr>
          </a:p>
        </p:txBody>
      </p:sp>
      <p:pic>
        <p:nvPicPr>
          <p:cNvPr id="19" name="Picture 18">
            <a:extLst>
              <a:ext uri="{FF2B5EF4-FFF2-40B4-BE49-F238E27FC236}">
                <a16:creationId xmlns:a16="http://schemas.microsoft.com/office/drawing/2014/main" id="{1266CA7D-8DFE-4731-92B9-385474AFA929}"/>
              </a:ext>
            </a:extLst>
          </p:cNvPr>
          <p:cNvPicPr>
            <a:picLocks noChangeAspect="1"/>
          </p:cNvPicPr>
          <p:nvPr/>
        </p:nvPicPr>
        <p:blipFill>
          <a:blip r:embed="rId3"/>
          <a:stretch>
            <a:fillRect/>
          </a:stretch>
        </p:blipFill>
        <p:spPr>
          <a:xfrm>
            <a:off x="11506198" y="0"/>
            <a:ext cx="600159" cy="562053"/>
          </a:xfrm>
          <a:prstGeom prst="rect">
            <a:avLst/>
          </a:prstGeom>
        </p:spPr>
      </p:pic>
      <p:pic>
        <p:nvPicPr>
          <p:cNvPr id="24" name="Picture 23">
            <a:extLst>
              <a:ext uri="{FF2B5EF4-FFF2-40B4-BE49-F238E27FC236}">
                <a16:creationId xmlns:a16="http://schemas.microsoft.com/office/drawing/2014/main" id="{03F6C7F3-D042-4C08-83F7-9A72F23AF54A}"/>
              </a:ext>
            </a:extLst>
          </p:cNvPr>
          <p:cNvPicPr>
            <a:picLocks noChangeAspect="1"/>
          </p:cNvPicPr>
          <p:nvPr/>
        </p:nvPicPr>
        <p:blipFill>
          <a:blip r:embed="rId4"/>
          <a:stretch>
            <a:fillRect/>
          </a:stretch>
        </p:blipFill>
        <p:spPr>
          <a:xfrm>
            <a:off x="9114996" y="6486473"/>
            <a:ext cx="3077004" cy="371527"/>
          </a:xfrm>
          <a:prstGeom prst="rect">
            <a:avLst/>
          </a:prstGeom>
        </p:spPr>
      </p:pic>
      <p:pic>
        <p:nvPicPr>
          <p:cNvPr id="7" name="Picture 6">
            <a:extLst>
              <a:ext uri="{FF2B5EF4-FFF2-40B4-BE49-F238E27FC236}">
                <a16:creationId xmlns:a16="http://schemas.microsoft.com/office/drawing/2014/main" id="{D07876C7-FFC5-4816-9CC8-5116EB649549}"/>
              </a:ext>
            </a:extLst>
          </p:cNvPr>
          <p:cNvPicPr>
            <a:picLocks noChangeAspect="1"/>
          </p:cNvPicPr>
          <p:nvPr/>
        </p:nvPicPr>
        <p:blipFill>
          <a:blip r:embed="rId5"/>
          <a:stretch>
            <a:fillRect/>
          </a:stretch>
        </p:blipFill>
        <p:spPr>
          <a:xfrm>
            <a:off x="3172584" y="1134446"/>
            <a:ext cx="5601217" cy="5164353"/>
          </a:xfrm>
          <a:prstGeom prst="rect">
            <a:avLst/>
          </a:prstGeom>
        </p:spPr>
      </p:pic>
      <p:sp>
        <p:nvSpPr>
          <p:cNvPr id="8" name="TextBox 7">
            <a:extLst>
              <a:ext uri="{FF2B5EF4-FFF2-40B4-BE49-F238E27FC236}">
                <a16:creationId xmlns:a16="http://schemas.microsoft.com/office/drawing/2014/main" id="{29425921-9803-46E3-AD1E-B00F1049DC37}"/>
              </a:ext>
            </a:extLst>
          </p:cNvPr>
          <p:cNvSpPr txBox="1"/>
          <p:nvPr/>
        </p:nvSpPr>
        <p:spPr>
          <a:xfrm>
            <a:off x="3971500" y="1965278"/>
            <a:ext cx="1828800" cy="369332"/>
          </a:xfrm>
          <a:prstGeom prst="rect">
            <a:avLst/>
          </a:prstGeom>
          <a:noFill/>
        </p:spPr>
        <p:txBody>
          <a:bodyPr wrap="square" rtlCol="0">
            <a:spAutoFit/>
          </a:bodyPr>
          <a:lstStyle/>
          <a:p>
            <a:r>
              <a:rPr lang="en-US" dirty="0"/>
              <a:t>Service name</a:t>
            </a:r>
          </a:p>
        </p:txBody>
      </p:sp>
      <p:sp>
        <p:nvSpPr>
          <p:cNvPr id="9" name="TextBox 8">
            <a:extLst>
              <a:ext uri="{FF2B5EF4-FFF2-40B4-BE49-F238E27FC236}">
                <a16:creationId xmlns:a16="http://schemas.microsoft.com/office/drawing/2014/main" id="{6B4E8599-6A04-48B8-B810-02458EB44DFC}"/>
              </a:ext>
            </a:extLst>
          </p:cNvPr>
          <p:cNvSpPr txBox="1"/>
          <p:nvPr/>
        </p:nvSpPr>
        <p:spPr>
          <a:xfrm>
            <a:off x="8393372" y="3070291"/>
            <a:ext cx="1746915" cy="646331"/>
          </a:xfrm>
          <a:prstGeom prst="rect">
            <a:avLst/>
          </a:prstGeom>
          <a:noFill/>
        </p:spPr>
        <p:txBody>
          <a:bodyPr wrap="square" rtlCol="0">
            <a:spAutoFit/>
          </a:bodyPr>
          <a:lstStyle/>
          <a:p>
            <a:r>
              <a:rPr lang="en-US" dirty="0"/>
              <a:t>Address Instance service</a:t>
            </a:r>
          </a:p>
        </p:txBody>
      </p:sp>
      <p:sp>
        <p:nvSpPr>
          <p:cNvPr id="14" name="TextBox 13">
            <a:extLst>
              <a:ext uri="{FF2B5EF4-FFF2-40B4-BE49-F238E27FC236}">
                <a16:creationId xmlns:a16="http://schemas.microsoft.com/office/drawing/2014/main" id="{9A90E9A0-F2DF-4AD7-8E48-C2A77208E2C2}"/>
              </a:ext>
            </a:extLst>
          </p:cNvPr>
          <p:cNvSpPr txBox="1"/>
          <p:nvPr/>
        </p:nvSpPr>
        <p:spPr>
          <a:xfrm>
            <a:off x="4275731" y="3319572"/>
            <a:ext cx="3049137" cy="369332"/>
          </a:xfrm>
          <a:prstGeom prst="rect">
            <a:avLst/>
          </a:prstGeom>
          <a:noFill/>
        </p:spPr>
        <p:txBody>
          <a:bodyPr wrap="square">
            <a:spAutoFit/>
          </a:bodyPr>
          <a:lstStyle/>
          <a:p>
            <a:r>
              <a:rPr lang="en-US" dirty="0"/>
              <a:t>Address Instance service</a:t>
            </a:r>
          </a:p>
        </p:txBody>
      </p:sp>
      <p:sp>
        <p:nvSpPr>
          <p:cNvPr id="11" name="TextBox 10">
            <a:extLst>
              <a:ext uri="{FF2B5EF4-FFF2-40B4-BE49-F238E27FC236}">
                <a16:creationId xmlns:a16="http://schemas.microsoft.com/office/drawing/2014/main" id="{D736E478-D5F9-42FF-A1DE-4E033901B75C}"/>
              </a:ext>
            </a:extLst>
          </p:cNvPr>
          <p:cNvSpPr txBox="1"/>
          <p:nvPr/>
        </p:nvSpPr>
        <p:spPr>
          <a:xfrm>
            <a:off x="5262632" y="5313279"/>
            <a:ext cx="1569492" cy="369332"/>
          </a:xfrm>
          <a:prstGeom prst="rect">
            <a:avLst/>
          </a:prstGeom>
          <a:noFill/>
        </p:spPr>
        <p:txBody>
          <a:bodyPr wrap="square" rtlCol="0">
            <a:spAutoFit/>
          </a:bodyPr>
          <a:lstStyle/>
          <a:p>
            <a:r>
              <a:rPr lang="en-US" dirty="0"/>
              <a:t>Data</a:t>
            </a:r>
          </a:p>
        </p:txBody>
      </p:sp>
    </p:spTree>
    <p:extLst>
      <p:ext uri="{BB962C8B-B14F-4D97-AF65-F5344CB8AC3E}">
        <p14:creationId xmlns:p14="http://schemas.microsoft.com/office/powerpoint/2010/main" val="263623644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12463C4-BA19-481D-A68F-661A7D8938E5}"/>
              </a:ext>
            </a:extLst>
          </p:cNvPr>
          <p:cNvSpPr txBox="1"/>
          <p:nvPr/>
        </p:nvSpPr>
        <p:spPr>
          <a:xfrm>
            <a:off x="1563673" y="265553"/>
            <a:ext cx="9089825" cy="76944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4400" b="1" dirty="0">
                <a:solidFill>
                  <a:srgbClr val="42A1DC"/>
                </a:solidFill>
                <a:latin typeface="Ubuntu" panose="020B0504030602030204" pitchFamily="34" charset="0"/>
              </a:rPr>
              <a:t>Intelligent routing</a:t>
            </a:r>
            <a:endParaRPr kumimoji="0" lang="pt-BR" sz="2000" b="1" i="0" u="none" strike="noStrike" kern="1200" cap="none" spc="0" normalizeH="0" baseline="0" noProof="0" dirty="0">
              <a:ln>
                <a:noFill/>
              </a:ln>
              <a:solidFill>
                <a:srgbClr val="2B0A3D"/>
              </a:solidFill>
              <a:effectLst/>
              <a:uLnTx/>
              <a:uFillTx/>
              <a:latin typeface="Ubuntu" panose="020B0504030602030204" pitchFamily="34" charset="0"/>
              <a:ea typeface="+mn-ea"/>
              <a:cs typeface="+mn-cs"/>
            </a:endParaRPr>
          </a:p>
        </p:txBody>
      </p:sp>
      <p:pic>
        <p:nvPicPr>
          <p:cNvPr id="19" name="Picture 18">
            <a:extLst>
              <a:ext uri="{FF2B5EF4-FFF2-40B4-BE49-F238E27FC236}">
                <a16:creationId xmlns:a16="http://schemas.microsoft.com/office/drawing/2014/main" id="{1266CA7D-8DFE-4731-92B9-385474AFA929}"/>
              </a:ext>
            </a:extLst>
          </p:cNvPr>
          <p:cNvPicPr>
            <a:picLocks noChangeAspect="1"/>
          </p:cNvPicPr>
          <p:nvPr/>
        </p:nvPicPr>
        <p:blipFill>
          <a:blip r:embed="rId3"/>
          <a:stretch>
            <a:fillRect/>
          </a:stretch>
        </p:blipFill>
        <p:spPr>
          <a:xfrm>
            <a:off x="11506198" y="0"/>
            <a:ext cx="600159" cy="562053"/>
          </a:xfrm>
          <a:prstGeom prst="rect">
            <a:avLst/>
          </a:prstGeom>
        </p:spPr>
      </p:pic>
      <p:pic>
        <p:nvPicPr>
          <p:cNvPr id="24" name="Picture 23">
            <a:extLst>
              <a:ext uri="{FF2B5EF4-FFF2-40B4-BE49-F238E27FC236}">
                <a16:creationId xmlns:a16="http://schemas.microsoft.com/office/drawing/2014/main" id="{03F6C7F3-D042-4C08-83F7-9A72F23AF54A}"/>
              </a:ext>
            </a:extLst>
          </p:cNvPr>
          <p:cNvPicPr>
            <a:picLocks noChangeAspect="1"/>
          </p:cNvPicPr>
          <p:nvPr/>
        </p:nvPicPr>
        <p:blipFill>
          <a:blip r:embed="rId4"/>
          <a:stretch>
            <a:fillRect/>
          </a:stretch>
        </p:blipFill>
        <p:spPr>
          <a:xfrm>
            <a:off x="9114996" y="6486473"/>
            <a:ext cx="3077004" cy="371527"/>
          </a:xfrm>
          <a:prstGeom prst="rect">
            <a:avLst/>
          </a:prstGeom>
        </p:spPr>
      </p:pic>
      <p:pic>
        <p:nvPicPr>
          <p:cNvPr id="3074" name="Picture 2" descr="API Gateway là gì? Tại sao một hệ thống microservices lại cần API Gateway?">
            <a:extLst>
              <a:ext uri="{FF2B5EF4-FFF2-40B4-BE49-F238E27FC236}">
                <a16:creationId xmlns:a16="http://schemas.microsoft.com/office/drawing/2014/main" id="{C70803F4-B7DE-46A1-AB6C-41F318E6C28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56096" y="1059220"/>
            <a:ext cx="6914011" cy="56130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978219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12463C4-BA19-481D-A68F-661A7D8938E5}"/>
              </a:ext>
            </a:extLst>
          </p:cNvPr>
          <p:cNvSpPr txBox="1"/>
          <p:nvPr/>
        </p:nvSpPr>
        <p:spPr>
          <a:xfrm>
            <a:off x="1563673" y="265553"/>
            <a:ext cx="9089825" cy="76944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4400" b="1" dirty="0">
                <a:solidFill>
                  <a:srgbClr val="42A1DC"/>
                </a:solidFill>
                <a:latin typeface="Ubuntu" panose="020B0504030602030204" pitchFamily="34" charset="0"/>
              </a:rPr>
              <a:t>Intelligent routing</a:t>
            </a:r>
            <a:endParaRPr kumimoji="0" lang="pt-BR" sz="2000" b="1" i="0" u="none" strike="noStrike" kern="1200" cap="none" spc="0" normalizeH="0" baseline="0" noProof="0" dirty="0">
              <a:ln>
                <a:noFill/>
              </a:ln>
              <a:solidFill>
                <a:srgbClr val="2B0A3D"/>
              </a:solidFill>
              <a:effectLst/>
              <a:uLnTx/>
              <a:uFillTx/>
              <a:latin typeface="Ubuntu" panose="020B0504030602030204" pitchFamily="34" charset="0"/>
              <a:ea typeface="+mn-ea"/>
              <a:cs typeface="+mn-cs"/>
            </a:endParaRPr>
          </a:p>
        </p:txBody>
      </p:sp>
      <p:pic>
        <p:nvPicPr>
          <p:cNvPr id="19" name="Picture 18">
            <a:extLst>
              <a:ext uri="{FF2B5EF4-FFF2-40B4-BE49-F238E27FC236}">
                <a16:creationId xmlns:a16="http://schemas.microsoft.com/office/drawing/2014/main" id="{1266CA7D-8DFE-4731-92B9-385474AFA929}"/>
              </a:ext>
            </a:extLst>
          </p:cNvPr>
          <p:cNvPicPr>
            <a:picLocks noChangeAspect="1"/>
          </p:cNvPicPr>
          <p:nvPr/>
        </p:nvPicPr>
        <p:blipFill>
          <a:blip r:embed="rId3"/>
          <a:stretch>
            <a:fillRect/>
          </a:stretch>
        </p:blipFill>
        <p:spPr>
          <a:xfrm>
            <a:off x="11506198" y="0"/>
            <a:ext cx="600159" cy="562053"/>
          </a:xfrm>
          <a:prstGeom prst="rect">
            <a:avLst/>
          </a:prstGeom>
        </p:spPr>
      </p:pic>
      <p:pic>
        <p:nvPicPr>
          <p:cNvPr id="24" name="Picture 23">
            <a:extLst>
              <a:ext uri="{FF2B5EF4-FFF2-40B4-BE49-F238E27FC236}">
                <a16:creationId xmlns:a16="http://schemas.microsoft.com/office/drawing/2014/main" id="{03F6C7F3-D042-4C08-83F7-9A72F23AF54A}"/>
              </a:ext>
            </a:extLst>
          </p:cNvPr>
          <p:cNvPicPr>
            <a:picLocks noChangeAspect="1"/>
          </p:cNvPicPr>
          <p:nvPr/>
        </p:nvPicPr>
        <p:blipFill>
          <a:blip r:embed="rId4"/>
          <a:stretch>
            <a:fillRect/>
          </a:stretch>
        </p:blipFill>
        <p:spPr>
          <a:xfrm>
            <a:off x="9114996" y="6486473"/>
            <a:ext cx="3077004" cy="371527"/>
          </a:xfrm>
          <a:prstGeom prst="rect">
            <a:avLst/>
          </a:prstGeom>
        </p:spPr>
      </p:pic>
      <p:pic>
        <p:nvPicPr>
          <p:cNvPr id="4" name="Picture 3">
            <a:extLst>
              <a:ext uri="{FF2B5EF4-FFF2-40B4-BE49-F238E27FC236}">
                <a16:creationId xmlns:a16="http://schemas.microsoft.com/office/drawing/2014/main" id="{B502380E-9770-4933-B8E4-B446A414CC2A}"/>
              </a:ext>
            </a:extLst>
          </p:cNvPr>
          <p:cNvPicPr>
            <a:picLocks noChangeAspect="1"/>
          </p:cNvPicPr>
          <p:nvPr/>
        </p:nvPicPr>
        <p:blipFill>
          <a:blip r:embed="rId5"/>
          <a:stretch>
            <a:fillRect/>
          </a:stretch>
        </p:blipFill>
        <p:spPr>
          <a:xfrm>
            <a:off x="989462" y="1168302"/>
            <a:ext cx="10213075" cy="5503934"/>
          </a:xfrm>
          <a:prstGeom prst="rect">
            <a:avLst/>
          </a:prstGeom>
        </p:spPr>
      </p:pic>
    </p:spTree>
    <p:extLst>
      <p:ext uri="{BB962C8B-B14F-4D97-AF65-F5344CB8AC3E}">
        <p14:creationId xmlns:p14="http://schemas.microsoft.com/office/powerpoint/2010/main" val="295166096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12463C4-BA19-481D-A68F-661A7D8938E5}"/>
              </a:ext>
            </a:extLst>
          </p:cNvPr>
          <p:cNvSpPr txBox="1"/>
          <p:nvPr/>
        </p:nvSpPr>
        <p:spPr>
          <a:xfrm>
            <a:off x="1563673" y="265553"/>
            <a:ext cx="9089825" cy="76944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4400" b="1" dirty="0">
                <a:solidFill>
                  <a:srgbClr val="42A1DC"/>
                </a:solidFill>
                <a:latin typeface="Ubuntu" panose="020B0504030602030204" pitchFamily="34" charset="0"/>
              </a:rPr>
              <a:t>Intelligent routing</a:t>
            </a:r>
            <a:endParaRPr kumimoji="0" lang="pt-BR" sz="2000" b="1" i="0" u="none" strike="noStrike" kern="1200" cap="none" spc="0" normalizeH="0" baseline="0" noProof="0" dirty="0">
              <a:ln>
                <a:noFill/>
              </a:ln>
              <a:solidFill>
                <a:srgbClr val="2B0A3D"/>
              </a:solidFill>
              <a:effectLst/>
              <a:uLnTx/>
              <a:uFillTx/>
              <a:latin typeface="Ubuntu" panose="020B0504030602030204" pitchFamily="34" charset="0"/>
              <a:ea typeface="+mn-ea"/>
              <a:cs typeface="+mn-cs"/>
            </a:endParaRPr>
          </a:p>
        </p:txBody>
      </p:sp>
      <p:pic>
        <p:nvPicPr>
          <p:cNvPr id="19" name="Picture 18">
            <a:extLst>
              <a:ext uri="{FF2B5EF4-FFF2-40B4-BE49-F238E27FC236}">
                <a16:creationId xmlns:a16="http://schemas.microsoft.com/office/drawing/2014/main" id="{1266CA7D-8DFE-4731-92B9-385474AFA929}"/>
              </a:ext>
            </a:extLst>
          </p:cNvPr>
          <p:cNvPicPr>
            <a:picLocks noChangeAspect="1"/>
          </p:cNvPicPr>
          <p:nvPr/>
        </p:nvPicPr>
        <p:blipFill>
          <a:blip r:embed="rId3"/>
          <a:stretch>
            <a:fillRect/>
          </a:stretch>
        </p:blipFill>
        <p:spPr>
          <a:xfrm>
            <a:off x="11506198" y="0"/>
            <a:ext cx="600159" cy="562053"/>
          </a:xfrm>
          <a:prstGeom prst="rect">
            <a:avLst/>
          </a:prstGeom>
        </p:spPr>
      </p:pic>
      <p:pic>
        <p:nvPicPr>
          <p:cNvPr id="24" name="Picture 23">
            <a:extLst>
              <a:ext uri="{FF2B5EF4-FFF2-40B4-BE49-F238E27FC236}">
                <a16:creationId xmlns:a16="http://schemas.microsoft.com/office/drawing/2014/main" id="{03F6C7F3-D042-4C08-83F7-9A72F23AF54A}"/>
              </a:ext>
            </a:extLst>
          </p:cNvPr>
          <p:cNvPicPr>
            <a:picLocks noChangeAspect="1"/>
          </p:cNvPicPr>
          <p:nvPr/>
        </p:nvPicPr>
        <p:blipFill>
          <a:blip r:embed="rId4"/>
          <a:stretch>
            <a:fillRect/>
          </a:stretch>
        </p:blipFill>
        <p:spPr>
          <a:xfrm>
            <a:off x="9114996" y="6486473"/>
            <a:ext cx="3077004" cy="371527"/>
          </a:xfrm>
          <a:prstGeom prst="rect">
            <a:avLst/>
          </a:prstGeom>
        </p:spPr>
      </p:pic>
      <p:pic>
        <p:nvPicPr>
          <p:cNvPr id="9" name="Picture 8">
            <a:extLst>
              <a:ext uri="{FF2B5EF4-FFF2-40B4-BE49-F238E27FC236}">
                <a16:creationId xmlns:a16="http://schemas.microsoft.com/office/drawing/2014/main" id="{E1CEE372-9434-405D-8388-F05EAADC1159}"/>
              </a:ext>
            </a:extLst>
          </p:cNvPr>
          <p:cNvPicPr>
            <a:picLocks noChangeAspect="1"/>
          </p:cNvPicPr>
          <p:nvPr/>
        </p:nvPicPr>
        <p:blipFill>
          <a:blip r:embed="rId5"/>
          <a:stretch>
            <a:fillRect/>
          </a:stretch>
        </p:blipFill>
        <p:spPr>
          <a:xfrm>
            <a:off x="136249" y="1034994"/>
            <a:ext cx="7001529" cy="3475669"/>
          </a:xfrm>
          <a:prstGeom prst="rect">
            <a:avLst/>
          </a:prstGeom>
        </p:spPr>
      </p:pic>
      <p:pic>
        <p:nvPicPr>
          <p:cNvPr id="11" name="Picture 10">
            <a:extLst>
              <a:ext uri="{FF2B5EF4-FFF2-40B4-BE49-F238E27FC236}">
                <a16:creationId xmlns:a16="http://schemas.microsoft.com/office/drawing/2014/main" id="{FE32E8AD-F8A3-483B-B280-B69F0F385563}"/>
              </a:ext>
            </a:extLst>
          </p:cNvPr>
          <p:cNvPicPr>
            <a:picLocks noChangeAspect="1"/>
          </p:cNvPicPr>
          <p:nvPr/>
        </p:nvPicPr>
        <p:blipFill>
          <a:blip r:embed="rId6"/>
          <a:stretch>
            <a:fillRect/>
          </a:stretch>
        </p:blipFill>
        <p:spPr>
          <a:xfrm>
            <a:off x="136249" y="4802528"/>
            <a:ext cx="7734871" cy="1555617"/>
          </a:xfrm>
          <a:prstGeom prst="rect">
            <a:avLst/>
          </a:prstGeom>
        </p:spPr>
      </p:pic>
    </p:spTree>
    <p:extLst>
      <p:ext uri="{BB962C8B-B14F-4D97-AF65-F5344CB8AC3E}">
        <p14:creationId xmlns:p14="http://schemas.microsoft.com/office/powerpoint/2010/main" val="274054153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12463C4-BA19-481D-A68F-661A7D8938E5}"/>
              </a:ext>
            </a:extLst>
          </p:cNvPr>
          <p:cNvSpPr txBox="1"/>
          <p:nvPr/>
        </p:nvSpPr>
        <p:spPr>
          <a:xfrm>
            <a:off x="1563673" y="265553"/>
            <a:ext cx="9089825" cy="76944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4400" b="1" dirty="0">
                <a:solidFill>
                  <a:srgbClr val="42A1DC"/>
                </a:solidFill>
                <a:latin typeface="Ubuntu" panose="020B0504030602030204" pitchFamily="34" charset="0"/>
              </a:rPr>
              <a:t>Intelligent routing</a:t>
            </a:r>
            <a:endParaRPr kumimoji="0" lang="pt-BR" sz="2000" b="1" i="0" u="none" strike="noStrike" kern="1200" cap="none" spc="0" normalizeH="0" baseline="0" noProof="0" dirty="0">
              <a:ln>
                <a:noFill/>
              </a:ln>
              <a:solidFill>
                <a:srgbClr val="2B0A3D"/>
              </a:solidFill>
              <a:effectLst/>
              <a:uLnTx/>
              <a:uFillTx/>
              <a:latin typeface="Ubuntu" panose="020B0504030602030204" pitchFamily="34" charset="0"/>
              <a:ea typeface="+mn-ea"/>
              <a:cs typeface="+mn-cs"/>
            </a:endParaRPr>
          </a:p>
        </p:txBody>
      </p:sp>
      <p:pic>
        <p:nvPicPr>
          <p:cNvPr id="19" name="Picture 18">
            <a:extLst>
              <a:ext uri="{FF2B5EF4-FFF2-40B4-BE49-F238E27FC236}">
                <a16:creationId xmlns:a16="http://schemas.microsoft.com/office/drawing/2014/main" id="{1266CA7D-8DFE-4731-92B9-385474AFA929}"/>
              </a:ext>
            </a:extLst>
          </p:cNvPr>
          <p:cNvPicPr>
            <a:picLocks noChangeAspect="1"/>
          </p:cNvPicPr>
          <p:nvPr/>
        </p:nvPicPr>
        <p:blipFill>
          <a:blip r:embed="rId3"/>
          <a:stretch>
            <a:fillRect/>
          </a:stretch>
        </p:blipFill>
        <p:spPr>
          <a:xfrm>
            <a:off x="11506198" y="0"/>
            <a:ext cx="600159" cy="562053"/>
          </a:xfrm>
          <a:prstGeom prst="rect">
            <a:avLst/>
          </a:prstGeom>
        </p:spPr>
      </p:pic>
      <p:pic>
        <p:nvPicPr>
          <p:cNvPr id="24" name="Picture 23">
            <a:extLst>
              <a:ext uri="{FF2B5EF4-FFF2-40B4-BE49-F238E27FC236}">
                <a16:creationId xmlns:a16="http://schemas.microsoft.com/office/drawing/2014/main" id="{03F6C7F3-D042-4C08-83F7-9A72F23AF54A}"/>
              </a:ext>
            </a:extLst>
          </p:cNvPr>
          <p:cNvPicPr>
            <a:picLocks noChangeAspect="1"/>
          </p:cNvPicPr>
          <p:nvPr/>
        </p:nvPicPr>
        <p:blipFill>
          <a:blip r:embed="rId4"/>
          <a:stretch>
            <a:fillRect/>
          </a:stretch>
        </p:blipFill>
        <p:spPr>
          <a:xfrm>
            <a:off x="9114996" y="6486473"/>
            <a:ext cx="3077004" cy="371527"/>
          </a:xfrm>
          <a:prstGeom prst="rect">
            <a:avLst/>
          </a:prstGeom>
        </p:spPr>
      </p:pic>
      <p:pic>
        <p:nvPicPr>
          <p:cNvPr id="14" name="Picture 13">
            <a:extLst>
              <a:ext uri="{FF2B5EF4-FFF2-40B4-BE49-F238E27FC236}">
                <a16:creationId xmlns:a16="http://schemas.microsoft.com/office/drawing/2014/main" id="{8440456E-C03A-49E8-AEDB-9775141C0AAE}"/>
              </a:ext>
            </a:extLst>
          </p:cNvPr>
          <p:cNvPicPr>
            <a:picLocks noChangeAspect="1"/>
          </p:cNvPicPr>
          <p:nvPr/>
        </p:nvPicPr>
        <p:blipFill>
          <a:blip r:embed="rId5"/>
          <a:stretch>
            <a:fillRect/>
          </a:stretch>
        </p:blipFill>
        <p:spPr>
          <a:xfrm>
            <a:off x="7104940" y="1906988"/>
            <a:ext cx="3548558" cy="1959326"/>
          </a:xfrm>
          <a:prstGeom prst="rect">
            <a:avLst/>
          </a:prstGeom>
        </p:spPr>
      </p:pic>
      <p:pic>
        <p:nvPicPr>
          <p:cNvPr id="16" name="Picture 15">
            <a:extLst>
              <a:ext uri="{FF2B5EF4-FFF2-40B4-BE49-F238E27FC236}">
                <a16:creationId xmlns:a16="http://schemas.microsoft.com/office/drawing/2014/main" id="{AF63716D-F269-4650-B8E9-D9525FE76CAF}"/>
              </a:ext>
            </a:extLst>
          </p:cNvPr>
          <p:cNvPicPr>
            <a:picLocks noChangeAspect="1"/>
          </p:cNvPicPr>
          <p:nvPr/>
        </p:nvPicPr>
        <p:blipFill>
          <a:blip r:embed="rId6"/>
          <a:stretch>
            <a:fillRect/>
          </a:stretch>
        </p:blipFill>
        <p:spPr>
          <a:xfrm>
            <a:off x="623732" y="1906988"/>
            <a:ext cx="3940667" cy="1853745"/>
          </a:xfrm>
          <a:prstGeom prst="rect">
            <a:avLst/>
          </a:prstGeom>
        </p:spPr>
      </p:pic>
      <p:sp>
        <p:nvSpPr>
          <p:cNvPr id="17" name="TextBox 16">
            <a:extLst>
              <a:ext uri="{FF2B5EF4-FFF2-40B4-BE49-F238E27FC236}">
                <a16:creationId xmlns:a16="http://schemas.microsoft.com/office/drawing/2014/main" id="{4734D30C-080E-4DB3-8E4B-151D2B7EDEFE}"/>
              </a:ext>
            </a:extLst>
          </p:cNvPr>
          <p:cNvSpPr txBox="1"/>
          <p:nvPr/>
        </p:nvSpPr>
        <p:spPr>
          <a:xfrm>
            <a:off x="7738282" y="1593628"/>
            <a:ext cx="1828800" cy="369332"/>
          </a:xfrm>
          <a:prstGeom prst="rect">
            <a:avLst/>
          </a:prstGeom>
          <a:noFill/>
        </p:spPr>
        <p:txBody>
          <a:bodyPr wrap="square" rtlCol="0">
            <a:spAutoFit/>
          </a:bodyPr>
          <a:lstStyle/>
          <a:p>
            <a:r>
              <a:rPr lang="en-US" dirty="0"/>
              <a:t>Service 2</a:t>
            </a:r>
          </a:p>
        </p:txBody>
      </p:sp>
      <p:pic>
        <p:nvPicPr>
          <p:cNvPr id="20" name="Picture 19">
            <a:extLst>
              <a:ext uri="{FF2B5EF4-FFF2-40B4-BE49-F238E27FC236}">
                <a16:creationId xmlns:a16="http://schemas.microsoft.com/office/drawing/2014/main" id="{3B6FA9B7-827C-4E12-B8D8-B3E3BDA7607D}"/>
              </a:ext>
            </a:extLst>
          </p:cNvPr>
          <p:cNvPicPr>
            <a:picLocks noChangeAspect="1"/>
          </p:cNvPicPr>
          <p:nvPr/>
        </p:nvPicPr>
        <p:blipFill>
          <a:blip r:embed="rId7"/>
          <a:stretch>
            <a:fillRect/>
          </a:stretch>
        </p:blipFill>
        <p:spPr>
          <a:xfrm>
            <a:off x="118084" y="4179674"/>
            <a:ext cx="11955831" cy="1455492"/>
          </a:xfrm>
          <a:prstGeom prst="rect">
            <a:avLst/>
          </a:prstGeom>
        </p:spPr>
      </p:pic>
      <p:sp>
        <p:nvSpPr>
          <p:cNvPr id="22" name="TextBox 21">
            <a:extLst>
              <a:ext uri="{FF2B5EF4-FFF2-40B4-BE49-F238E27FC236}">
                <a16:creationId xmlns:a16="http://schemas.microsoft.com/office/drawing/2014/main" id="{6A0A4359-D770-4AAD-8EB5-A7571DCA96D6}"/>
              </a:ext>
            </a:extLst>
          </p:cNvPr>
          <p:cNvSpPr txBox="1"/>
          <p:nvPr/>
        </p:nvSpPr>
        <p:spPr>
          <a:xfrm>
            <a:off x="1489881" y="1649112"/>
            <a:ext cx="1828800" cy="369332"/>
          </a:xfrm>
          <a:prstGeom prst="rect">
            <a:avLst/>
          </a:prstGeom>
          <a:noFill/>
        </p:spPr>
        <p:txBody>
          <a:bodyPr wrap="square" rtlCol="0">
            <a:spAutoFit/>
          </a:bodyPr>
          <a:lstStyle/>
          <a:p>
            <a:r>
              <a:rPr lang="en-US" dirty="0"/>
              <a:t>Service 1</a:t>
            </a:r>
          </a:p>
        </p:txBody>
      </p:sp>
    </p:spTree>
    <p:extLst>
      <p:ext uri="{BB962C8B-B14F-4D97-AF65-F5344CB8AC3E}">
        <p14:creationId xmlns:p14="http://schemas.microsoft.com/office/powerpoint/2010/main" val="350750663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12463C4-BA19-481D-A68F-661A7D8938E5}"/>
              </a:ext>
            </a:extLst>
          </p:cNvPr>
          <p:cNvSpPr txBox="1"/>
          <p:nvPr/>
        </p:nvSpPr>
        <p:spPr>
          <a:xfrm>
            <a:off x="1563673" y="265553"/>
            <a:ext cx="9089825" cy="76944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4400" b="1" dirty="0">
                <a:solidFill>
                  <a:srgbClr val="42A1DC"/>
                </a:solidFill>
                <a:latin typeface="Ubuntu" panose="020B0504030602030204" pitchFamily="34" charset="0"/>
              </a:rPr>
              <a:t>Intelligent routing</a:t>
            </a:r>
            <a:endParaRPr kumimoji="0" lang="pt-BR" sz="2000" b="1" i="0" u="none" strike="noStrike" kern="1200" cap="none" spc="0" normalizeH="0" baseline="0" noProof="0" dirty="0">
              <a:ln>
                <a:noFill/>
              </a:ln>
              <a:solidFill>
                <a:srgbClr val="2B0A3D"/>
              </a:solidFill>
              <a:effectLst/>
              <a:uLnTx/>
              <a:uFillTx/>
              <a:latin typeface="Ubuntu" panose="020B0504030602030204" pitchFamily="34" charset="0"/>
              <a:ea typeface="+mn-ea"/>
              <a:cs typeface="+mn-cs"/>
            </a:endParaRPr>
          </a:p>
        </p:txBody>
      </p:sp>
      <p:pic>
        <p:nvPicPr>
          <p:cNvPr id="19" name="Picture 18">
            <a:extLst>
              <a:ext uri="{FF2B5EF4-FFF2-40B4-BE49-F238E27FC236}">
                <a16:creationId xmlns:a16="http://schemas.microsoft.com/office/drawing/2014/main" id="{1266CA7D-8DFE-4731-92B9-385474AFA929}"/>
              </a:ext>
            </a:extLst>
          </p:cNvPr>
          <p:cNvPicPr>
            <a:picLocks noChangeAspect="1"/>
          </p:cNvPicPr>
          <p:nvPr/>
        </p:nvPicPr>
        <p:blipFill>
          <a:blip r:embed="rId3"/>
          <a:stretch>
            <a:fillRect/>
          </a:stretch>
        </p:blipFill>
        <p:spPr>
          <a:xfrm>
            <a:off x="11506198" y="0"/>
            <a:ext cx="600159" cy="562053"/>
          </a:xfrm>
          <a:prstGeom prst="rect">
            <a:avLst/>
          </a:prstGeom>
        </p:spPr>
      </p:pic>
      <p:pic>
        <p:nvPicPr>
          <p:cNvPr id="24" name="Picture 23">
            <a:extLst>
              <a:ext uri="{FF2B5EF4-FFF2-40B4-BE49-F238E27FC236}">
                <a16:creationId xmlns:a16="http://schemas.microsoft.com/office/drawing/2014/main" id="{03F6C7F3-D042-4C08-83F7-9A72F23AF54A}"/>
              </a:ext>
            </a:extLst>
          </p:cNvPr>
          <p:cNvPicPr>
            <a:picLocks noChangeAspect="1"/>
          </p:cNvPicPr>
          <p:nvPr/>
        </p:nvPicPr>
        <p:blipFill>
          <a:blip r:embed="rId4"/>
          <a:stretch>
            <a:fillRect/>
          </a:stretch>
        </p:blipFill>
        <p:spPr>
          <a:xfrm>
            <a:off x="9114996" y="6486473"/>
            <a:ext cx="3077004" cy="371527"/>
          </a:xfrm>
          <a:prstGeom prst="rect">
            <a:avLst/>
          </a:prstGeom>
        </p:spPr>
      </p:pic>
      <p:pic>
        <p:nvPicPr>
          <p:cNvPr id="7" name="Picture 6">
            <a:extLst>
              <a:ext uri="{FF2B5EF4-FFF2-40B4-BE49-F238E27FC236}">
                <a16:creationId xmlns:a16="http://schemas.microsoft.com/office/drawing/2014/main" id="{55B8A345-4785-442D-8596-F41908EF1C99}"/>
              </a:ext>
            </a:extLst>
          </p:cNvPr>
          <p:cNvPicPr>
            <a:picLocks noChangeAspect="1"/>
          </p:cNvPicPr>
          <p:nvPr/>
        </p:nvPicPr>
        <p:blipFill>
          <a:blip r:embed="rId5"/>
          <a:stretch>
            <a:fillRect/>
          </a:stretch>
        </p:blipFill>
        <p:spPr>
          <a:xfrm>
            <a:off x="599762" y="1342318"/>
            <a:ext cx="5496238" cy="2017797"/>
          </a:xfrm>
          <a:prstGeom prst="rect">
            <a:avLst/>
          </a:prstGeom>
        </p:spPr>
      </p:pic>
      <p:pic>
        <p:nvPicPr>
          <p:cNvPr id="11" name="Picture 10">
            <a:extLst>
              <a:ext uri="{FF2B5EF4-FFF2-40B4-BE49-F238E27FC236}">
                <a16:creationId xmlns:a16="http://schemas.microsoft.com/office/drawing/2014/main" id="{EBEF6325-E145-4A1C-92CF-B60DD21F544F}"/>
              </a:ext>
            </a:extLst>
          </p:cNvPr>
          <p:cNvPicPr>
            <a:picLocks noChangeAspect="1"/>
          </p:cNvPicPr>
          <p:nvPr/>
        </p:nvPicPr>
        <p:blipFill>
          <a:blip r:embed="rId6"/>
          <a:stretch>
            <a:fillRect/>
          </a:stretch>
        </p:blipFill>
        <p:spPr>
          <a:xfrm>
            <a:off x="489527" y="3989440"/>
            <a:ext cx="5606473" cy="1820283"/>
          </a:xfrm>
          <a:prstGeom prst="rect">
            <a:avLst/>
          </a:prstGeom>
        </p:spPr>
      </p:pic>
    </p:spTree>
    <p:extLst>
      <p:ext uri="{BB962C8B-B14F-4D97-AF65-F5344CB8AC3E}">
        <p14:creationId xmlns:p14="http://schemas.microsoft.com/office/powerpoint/2010/main" val="44618053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12463C4-BA19-481D-A68F-661A7D8938E5}"/>
              </a:ext>
            </a:extLst>
          </p:cNvPr>
          <p:cNvSpPr txBox="1"/>
          <p:nvPr/>
        </p:nvSpPr>
        <p:spPr>
          <a:xfrm>
            <a:off x="1563673" y="265553"/>
            <a:ext cx="9089825" cy="76944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4400" b="1" dirty="0">
                <a:solidFill>
                  <a:srgbClr val="42A1DC"/>
                </a:solidFill>
                <a:latin typeface="Ubuntu" panose="020B0504030602030204" pitchFamily="34" charset="0"/>
              </a:rPr>
              <a:t>Intelligent routing</a:t>
            </a:r>
            <a:endParaRPr kumimoji="0" lang="pt-BR" sz="2000" b="1" i="0" u="none" strike="noStrike" kern="1200" cap="none" spc="0" normalizeH="0" baseline="0" noProof="0" dirty="0">
              <a:ln>
                <a:noFill/>
              </a:ln>
              <a:solidFill>
                <a:srgbClr val="2B0A3D"/>
              </a:solidFill>
              <a:effectLst/>
              <a:uLnTx/>
              <a:uFillTx/>
              <a:latin typeface="Ubuntu" panose="020B0504030602030204" pitchFamily="34" charset="0"/>
              <a:ea typeface="+mn-ea"/>
              <a:cs typeface="+mn-cs"/>
            </a:endParaRPr>
          </a:p>
        </p:txBody>
      </p:sp>
      <p:pic>
        <p:nvPicPr>
          <p:cNvPr id="19" name="Picture 18">
            <a:extLst>
              <a:ext uri="{FF2B5EF4-FFF2-40B4-BE49-F238E27FC236}">
                <a16:creationId xmlns:a16="http://schemas.microsoft.com/office/drawing/2014/main" id="{1266CA7D-8DFE-4731-92B9-385474AFA929}"/>
              </a:ext>
            </a:extLst>
          </p:cNvPr>
          <p:cNvPicPr>
            <a:picLocks noChangeAspect="1"/>
          </p:cNvPicPr>
          <p:nvPr/>
        </p:nvPicPr>
        <p:blipFill>
          <a:blip r:embed="rId3"/>
          <a:stretch>
            <a:fillRect/>
          </a:stretch>
        </p:blipFill>
        <p:spPr>
          <a:xfrm>
            <a:off x="11506198" y="0"/>
            <a:ext cx="600159" cy="562053"/>
          </a:xfrm>
          <a:prstGeom prst="rect">
            <a:avLst/>
          </a:prstGeom>
        </p:spPr>
      </p:pic>
      <p:pic>
        <p:nvPicPr>
          <p:cNvPr id="24" name="Picture 23">
            <a:extLst>
              <a:ext uri="{FF2B5EF4-FFF2-40B4-BE49-F238E27FC236}">
                <a16:creationId xmlns:a16="http://schemas.microsoft.com/office/drawing/2014/main" id="{03F6C7F3-D042-4C08-83F7-9A72F23AF54A}"/>
              </a:ext>
            </a:extLst>
          </p:cNvPr>
          <p:cNvPicPr>
            <a:picLocks noChangeAspect="1"/>
          </p:cNvPicPr>
          <p:nvPr/>
        </p:nvPicPr>
        <p:blipFill>
          <a:blip r:embed="rId4"/>
          <a:stretch>
            <a:fillRect/>
          </a:stretch>
        </p:blipFill>
        <p:spPr>
          <a:xfrm>
            <a:off x="9114996" y="6486473"/>
            <a:ext cx="3077004" cy="371527"/>
          </a:xfrm>
          <a:prstGeom prst="rect">
            <a:avLst/>
          </a:prstGeom>
        </p:spPr>
      </p:pic>
      <p:pic>
        <p:nvPicPr>
          <p:cNvPr id="3" name="Picture 2">
            <a:extLst>
              <a:ext uri="{FF2B5EF4-FFF2-40B4-BE49-F238E27FC236}">
                <a16:creationId xmlns:a16="http://schemas.microsoft.com/office/drawing/2014/main" id="{4BF46F06-AA1C-43CE-A36D-B205B1CEAE8E}"/>
              </a:ext>
            </a:extLst>
          </p:cNvPr>
          <p:cNvPicPr>
            <a:picLocks noChangeAspect="1"/>
          </p:cNvPicPr>
          <p:nvPr/>
        </p:nvPicPr>
        <p:blipFill>
          <a:blip r:embed="rId5"/>
          <a:stretch>
            <a:fillRect/>
          </a:stretch>
        </p:blipFill>
        <p:spPr>
          <a:xfrm>
            <a:off x="621047" y="1140968"/>
            <a:ext cx="6339219" cy="5451479"/>
          </a:xfrm>
          <a:prstGeom prst="rect">
            <a:avLst/>
          </a:prstGeom>
        </p:spPr>
      </p:pic>
    </p:spTree>
    <p:extLst>
      <p:ext uri="{BB962C8B-B14F-4D97-AF65-F5344CB8AC3E}">
        <p14:creationId xmlns:p14="http://schemas.microsoft.com/office/powerpoint/2010/main" val="169985463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12463C4-BA19-481D-A68F-661A7D8938E5}"/>
              </a:ext>
            </a:extLst>
          </p:cNvPr>
          <p:cNvSpPr txBox="1"/>
          <p:nvPr/>
        </p:nvSpPr>
        <p:spPr>
          <a:xfrm>
            <a:off x="1563673" y="265553"/>
            <a:ext cx="9089825" cy="76944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4400" b="1" dirty="0">
                <a:solidFill>
                  <a:srgbClr val="42A1DC"/>
                </a:solidFill>
                <a:latin typeface="Ubuntu" panose="020B0504030602030204" pitchFamily="34" charset="0"/>
              </a:rPr>
              <a:t>Intelligent routing</a:t>
            </a:r>
            <a:endParaRPr kumimoji="0" lang="pt-BR" sz="2000" b="1" i="0" u="none" strike="noStrike" kern="1200" cap="none" spc="0" normalizeH="0" baseline="0" noProof="0" dirty="0">
              <a:ln>
                <a:noFill/>
              </a:ln>
              <a:solidFill>
                <a:srgbClr val="2B0A3D"/>
              </a:solidFill>
              <a:effectLst/>
              <a:uLnTx/>
              <a:uFillTx/>
              <a:latin typeface="Ubuntu" panose="020B0504030602030204" pitchFamily="34" charset="0"/>
              <a:ea typeface="+mn-ea"/>
              <a:cs typeface="+mn-cs"/>
            </a:endParaRPr>
          </a:p>
        </p:txBody>
      </p:sp>
      <p:pic>
        <p:nvPicPr>
          <p:cNvPr id="19" name="Picture 18">
            <a:extLst>
              <a:ext uri="{FF2B5EF4-FFF2-40B4-BE49-F238E27FC236}">
                <a16:creationId xmlns:a16="http://schemas.microsoft.com/office/drawing/2014/main" id="{1266CA7D-8DFE-4731-92B9-385474AFA929}"/>
              </a:ext>
            </a:extLst>
          </p:cNvPr>
          <p:cNvPicPr>
            <a:picLocks noChangeAspect="1"/>
          </p:cNvPicPr>
          <p:nvPr/>
        </p:nvPicPr>
        <p:blipFill>
          <a:blip r:embed="rId3"/>
          <a:stretch>
            <a:fillRect/>
          </a:stretch>
        </p:blipFill>
        <p:spPr>
          <a:xfrm>
            <a:off x="11506198" y="0"/>
            <a:ext cx="600159" cy="562053"/>
          </a:xfrm>
          <a:prstGeom prst="rect">
            <a:avLst/>
          </a:prstGeom>
        </p:spPr>
      </p:pic>
      <p:pic>
        <p:nvPicPr>
          <p:cNvPr id="24" name="Picture 23">
            <a:extLst>
              <a:ext uri="{FF2B5EF4-FFF2-40B4-BE49-F238E27FC236}">
                <a16:creationId xmlns:a16="http://schemas.microsoft.com/office/drawing/2014/main" id="{03F6C7F3-D042-4C08-83F7-9A72F23AF54A}"/>
              </a:ext>
            </a:extLst>
          </p:cNvPr>
          <p:cNvPicPr>
            <a:picLocks noChangeAspect="1"/>
          </p:cNvPicPr>
          <p:nvPr/>
        </p:nvPicPr>
        <p:blipFill>
          <a:blip r:embed="rId4"/>
          <a:stretch>
            <a:fillRect/>
          </a:stretch>
        </p:blipFill>
        <p:spPr>
          <a:xfrm>
            <a:off x="9114996" y="6486473"/>
            <a:ext cx="3077004" cy="371527"/>
          </a:xfrm>
          <a:prstGeom prst="rect">
            <a:avLst/>
          </a:prstGeom>
        </p:spPr>
      </p:pic>
      <p:pic>
        <p:nvPicPr>
          <p:cNvPr id="4" name="Picture 3">
            <a:extLst>
              <a:ext uri="{FF2B5EF4-FFF2-40B4-BE49-F238E27FC236}">
                <a16:creationId xmlns:a16="http://schemas.microsoft.com/office/drawing/2014/main" id="{26E19ADC-9883-436F-A07C-0B045A2F275C}"/>
              </a:ext>
            </a:extLst>
          </p:cNvPr>
          <p:cNvPicPr>
            <a:picLocks noChangeAspect="1"/>
          </p:cNvPicPr>
          <p:nvPr/>
        </p:nvPicPr>
        <p:blipFill>
          <a:blip r:embed="rId5"/>
          <a:stretch>
            <a:fillRect/>
          </a:stretch>
        </p:blipFill>
        <p:spPr>
          <a:xfrm>
            <a:off x="533553" y="1348892"/>
            <a:ext cx="4406232" cy="1858331"/>
          </a:xfrm>
          <a:prstGeom prst="rect">
            <a:avLst/>
          </a:prstGeom>
        </p:spPr>
      </p:pic>
      <p:pic>
        <p:nvPicPr>
          <p:cNvPr id="7" name="Picture 6">
            <a:extLst>
              <a:ext uri="{FF2B5EF4-FFF2-40B4-BE49-F238E27FC236}">
                <a16:creationId xmlns:a16="http://schemas.microsoft.com/office/drawing/2014/main" id="{85A3FEE9-A258-463A-BEAD-120D4B531B2F}"/>
              </a:ext>
            </a:extLst>
          </p:cNvPr>
          <p:cNvPicPr>
            <a:picLocks noChangeAspect="1"/>
          </p:cNvPicPr>
          <p:nvPr/>
        </p:nvPicPr>
        <p:blipFill>
          <a:blip r:embed="rId6"/>
          <a:stretch>
            <a:fillRect/>
          </a:stretch>
        </p:blipFill>
        <p:spPr>
          <a:xfrm>
            <a:off x="533553" y="3650778"/>
            <a:ext cx="5106113" cy="1857634"/>
          </a:xfrm>
          <a:prstGeom prst="rect">
            <a:avLst/>
          </a:prstGeom>
        </p:spPr>
      </p:pic>
      <p:sp>
        <p:nvSpPr>
          <p:cNvPr id="8" name="TextBox 7">
            <a:extLst>
              <a:ext uri="{FF2B5EF4-FFF2-40B4-BE49-F238E27FC236}">
                <a16:creationId xmlns:a16="http://schemas.microsoft.com/office/drawing/2014/main" id="{C4605C50-EDC4-45B0-8EEC-8DA9D5395BDC}"/>
              </a:ext>
            </a:extLst>
          </p:cNvPr>
          <p:cNvSpPr txBox="1"/>
          <p:nvPr/>
        </p:nvSpPr>
        <p:spPr>
          <a:xfrm>
            <a:off x="6237027" y="1937982"/>
            <a:ext cx="2877969" cy="369332"/>
          </a:xfrm>
          <a:prstGeom prst="rect">
            <a:avLst/>
          </a:prstGeom>
          <a:noFill/>
        </p:spPr>
        <p:txBody>
          <a:bodyPr wrap="square" rtlCol="0">
            <a:spAutoFit/>
          </a:bodyPr>
          <a:lstStyle/>
          <a:p>
            <a:r>
              <a:rPr lang="en-US" dirty="0"/>
              <a:t>Gateway Service</a:t>
            </a:r>
          </a:p>
        </p:txBody>
      </p:sp>
      <p:sp>
        <p:nvSpPr>
          <p:cNvPr id="11" name="TextBox 10">
            <a:extLst>
              <a:ext uri="{FF2B5EF4-FFF2-40B4-BE49-F238E27FC236}">
                <a16:creationId xmlns:a16="http://schemas.microsoft.com/office/drawing/2014/main" id="{E52DBF2D-9948-4078-A27F-817B9957375B}"/>
              </a:ext>
            </a:extLst>
          </p:cNvPr>
          <p:cNvSpPr txBox="1"/>
          <p:nvPr/>
        </p:nvSpPr>
        <p:spPr>
          <a:xfrm>
            <a:off x="6303557" y="4274859"/>
            <a:ext cx="2877969" cy="369332"/>
          </a:xfrm>
          <a:prstGeom prst="rect">
            <a:avLst/>
          </a:prstGeom>
          <a:noFill/>
        </p:spPr>
        <p:txBody>
          <a:bodyPr wrap="square" rtlCol="0">
            <a:spAutoFit/>
          </a:bodyPr>
          <a:lstStyle/>
          <a:p>
            <a:r>
              <a:rPr lang="en-US" dirty="0"/>
              <a:t>Service 1</a:t>
            </a:r>
          </a:p>
        </p:txBody>
      </p:sp>
      <p:pic>
        <p:nvPicPr>
          <p:cNvPr id="10" name="Picture 9">
            <a:extLst>
              <a:ext uri="{FF2B5EF4-FFF2-40B4-BE49-F238E27FC236}">
                <a16:creationId xmlns:a16="http://schemas.microsoft.com/office/drawing/2014/main" id="{6F27A406-CE67-4A41-AE7F-56776A248766}"/>
              </a:ext>
            </a:extLst>
          </p:cNvPr>
          <p:cNvPicPr>
            <a:picLocks noChangeAspect="1"/>
          </p:cNvPicPr>
          <p:nvPr/>
        </p:nvPicPr>
        <p:blipFill>
          <a:blip r:embed="rId7"/>
          <a:stretch>
            <a:fillRect/>
          </a:stretch>
        </p:blipFill>
        <p:spPr>
          <a:xfrm>
            <a:off x="533552" y="5486209"/>
            <a:ext cx="5106113" cy="1371791"/>
          </a:xfrm>
          <a:prstGeom prst="rect">
            <a:avLst/>
          </a:prstGeom>
        </p:spPr>
      </p:pic>
    </p:spTree>
    <p:extLst>
      <p:ext uri="{BB962C8B-B14F-4D97-AF65-F5344CB8AC3E}">
        <p14:creationId xmlns:p14="http://schemas.microsoft.com/office/powerpoint/2010/main" val="46538443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12463C4-BA19-481D-A68F-661A7D8938E5}"/>
              </a:ext>
            </a:extLst>
          </p:cNvPr>
          <p:cNvSpPr txBox="1"/>
          <p:nvPr/>
        </p:nvSpPr>
        <p:spPr>
          <a:xfrm>
            <a:off x="1563673" y="265553"/>
            <a:ext cx="9089825" cy="76944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4400" b="1" i="0" u="none" strike="noStrike" kern="1200" cap="none" spc="0" normalizeH="0" baseline="0" noProof="0" dirty="0">
                <a:ln>
                  <a:noFill/>
                </a:ln>
                <a:solidFill>
                  <a:srgbClr val="42A1DC"/>
                </a:solidFill>
                <a:effectLst/>
                <a:uLnTx/>
                <a:uFillTx/>
                <a:latin typeface="Ubuntu" panose="020B0504030602030204" pitchFamily="34" charset="0"/>
                <a:ea typeface="+mn-ea"/>
                <a:cs typeface="+mn-cs"/>
              </a:rPr>
              <a:t>Client-side Load Balancing</a:t>
            </a:r>
            <a:endParaRPr kumimoji="0" lang="pt-BR" sz="2000" b="1" i="0" u="none" strike="noStrike" kern="1200" cap="none" spc="0" normalizeH="0" baseline="0" noProof="0" dirty="0">
              <a:ln>
                <a:noFill/>
              </a:ln>
              <a:solidFill>
                <a:srgbClr val="2B0A3D"/>
              </a:solidFill>
              <a:effectLst/>
              <a:uLnTx/>
              <a:uFillTx/>
              <a:latin typeface="Ubuntu" panose="020B0504030602030204" pitchFamily="34" charset="0"/>
              <a:ea typeface="+mn-ea"/>
              <a:cs typeface="+mn-cs"/>
            </a:endParaRPr>
          </a:p>
        </p:txBody>
      </p:sp>
      <p:pic>
        <p:nvPicPr>
          <p:cNvPr id="19" name="Picture 18">
            <a:extLst>
              <a:ext uri="{FF2B5EF4-FFF2-40B4-BE49-F238E27FC236}">
                <a16:creationId xmlns:a16="http://schemas.microsoft.com/office/drawing/2014/main" id="{1266CA7D-8DFE-4731-92B9-385474AFA929}"/>
              </a:ext>
            </a:extLst>
          </p:cNvPr>
          <p:cNvPicPr>
            <a:picLocks noChangeAspect="1"/>
          </p:cNvPicPr>
          <p:nvPr/>
        </p:nvPicPr>
        <p:blipFill>
          <a:blip r:embed="rId3"/>
          <a:stretch>
            <a:fillRect/>
          </a:stretch>
        </p:blipFill>
        <p:spPr>
          <a:xfrm>
            <a:off x="11506198" y="0"/>
            <a:ext cx="600159" cy="562053"/>
          </a:xfrm>
          <a:prstGeom prst="rect">
            <a:avLst/>
          </a:prstGeom>
        </p:spPr>
      </p:pic>
      <p:pic>
        <p:nvPicPr>
          <p:cNvPr id="24" name="Picture 23">
            <a:extLst>
              <a:ext uri="{FF2B5EF4-FFF2-40B4-BE49-F238E27FC236}">
                <a16:creationId xmlns:a16="http://schemas.microsoft.com/office/drawing/2014/main" id="{03F6C7F3-D042-4C08-83F7-9A72F23AF54A}"/>
              </a:ext>
            </a:extLst>
          </p:cNvPr>
          <p:cNvPicPr>
            <a:picLocks noChangeAspect="1"/>
          </p:cNvPicPr>
          <p:nvPr/>
        </p:nvPicPr>
        <p:blipFill>
          <a:blip r:embed="rId4"/>
          <a:stretch>
            <a:fillRect/>
          </a:stretch>
        </p:blipFill>
        <p:spPr>
          <a:xfrm>
            <a:off x="9114996" y="6486473"/>
            <a:ext cx="3077004" cy="371527"/>
          </a:xfrm>
          <a:prstGeom prst="rect">
            <a:avLst/>
          </a:prstGeom>
        </p:spPr>
      </p:pic>
      <p:pic>
        <p:nvPicPr>
          <p:cNvPr id="3" name="Picture 2">
            <a:extLst>
              <a:ext uri="{FF2B5EF4-FFF2-40B4-BE49-F238E27FC236}">
                <a16:creationId xmlns:a16="http://schemas.microsoft.com/office/drawing/2014/main" id="{8EC116A8-1399-4162-8B51-6171BC04412E}"/>
              </a:ext>
            </a:extLst>
          </p:cNvPr>
          <p:cNvPicPr>
            <a:picLocks noChangeAspect="1"/>
          </p:cNvPicPr>
          <p:nvPr/>
        </p:nvPicPr>
        <p:blipFill>
          <a:blip r:embed="rId5"/>
          <a:stretch>
            <a:fillRect/>
          </a:stretch>
        </p:blipFill>
        <p:spPr>
          <a:xfrm>
            <a:off x="0" y="1143709"/>
            <a:ext cx="12192000" cy="5714291"/>
          </a:xfrm>
          <a:prstGeom prst="rect">
            <a:avLst/>
          </a:prstGeom>
        </p:spPr>
      </p:pic>
    </p:spTree>
    <p:extLst>
      <p:ext uri="{BB962C8B-B14F-4D97-AF65-F5344CB8AC3E}">
        <p14:creationId xmlns:p14="http://schemas.microsoft.com/office/powerpoint/2010/main" val="57907606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12463C4-BA19-481D-A68F-661A7D8938E5}"/>
              </a:ext>
            </a:extLst>
          </p:cNvPr>
          <p:cNvSpPr txBox="1"/>
          <p:nvPr/>
        </p:nvSpPr>
        <p:spPr>
          <a:xfrm>
            <a:off x="1563673" y="265553"/>
            <a:ext cx="9089825" cy="76944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4400" b="1" i="0" u="none" strike="noStrike" kern="1200" cap="none" spc="0" normalizeH="0" baseline="0" noProof="0" dirty="0">
                <a:ln>
                  <a:noFill/>
                </a:ln>
                <a:solidFill>
                  <a:srgbClr val="42A1DC"/>
                </a:solidFill>
                <a:effectLst/>
                <a:uLnTx/>
                <a:uFillTx/>
                <a:latin typeface="Ubuntu" panose="020B0504030602030204" pitchFamily="34" charset="0"/>
                <a:ea typeface="+mn-ea"/>
                <a:cs typeface="+mn-cs"/>
              </a:rPr>
              <a:t>Client-side Load Balancing</a:t>
            </a:r>
            <a:endParaRPr kumimoji="0" lang="pt-BR" sz="2000" b="1" i="0" u="none" strike="noStrike" kern="1200" cap="none" spc="0" normalizeH="0" baseline="0" noProof="0" dirty="0">
              <a:ln>
                <a:noFill/>
              </a:ln>
              <a:solidFill>
                <a:srgbClr val="2B0A3D"/>
              </a:solidFill>
              <a:effectLst/>
              <a:uLnTx/>
              <a:uFillTx/>
              <a:latin typeface="Ubuntu" panose="020B0504030602030204" pitchFamily="34" charset="0"/>
              <a:ea typeface="+mn-ea"/>
              <a:cs typeface="+mn-cs"/>
            </a:endParaRPr>
          </a:p>
        </p:txBody>
      </p:sp>
      <p:pic>
        <p:nvPicPr>
          <p:cNvPr id="19" name="Picture 18">
            <a:extLst>
              <a:ext uri="{FF2B5EF4-FFF2-40B4-BE49-F238E27FC236}">
                <a16:creationId xmlns:a16="http://schemas.microsoft.com/office/drawing/2014/main" id="{1266CA7D-8DFE-4731-92B9-385474AFA929}"/>
              </a:ext>
            </a:extLst>
          </p:cNvPr>
          <p:cNvPicPr>
            <a:picLocks noChangeAspect="1"/>
          </p:cNvPicPr>
          <p:nvPr/>
        </p:nvPicPr>
        <p:blipFill>
          <a:blip r:embed="rId3"/>
          <a:stretch>
            <a:fillRect/>
          </a:stretch>
        </p:blipFill>
        <p:spPr>
          <a:xfrm>
            <a:off x="11506198" y="0"/>
            <a:ext cx="600159" cy="562053"/>
          </a:xfrm>
          <a:prstGeom prst="rect">
            <a:avLst/>
          </a:prstGeom>
        </p:spPr>
      </p:pic>
      <p:pic>
        <p:nvPicPr>
          <p:cNvPr id="24" name="Picture 23">
            <a:extLst>
              <a:ext uri="{FF2B5EF4-FFF2-40B4-BE49-F238E27FC236}">
                <a16:creationId xmlns:a16="http://schemas.microsoft.com/office/drawing/2014/main" id="{03F6C7F3-D042-4C08-83F7-9A72F23AF54A}"/>
              </a:ext>
            </a:extLst>
          </p:cNvPr>
          <p:cNvPicPr>
            <a:picLocks noChangeAspect="1"/>
          </p:cNvPicPr>
          <p:nvPr/>
        </p:nvPicPr>
        <p:blipFill>
          <a:blip r:embed="rId4"/>
          <a:stretch>
            <a:fillRect/>
          </a:stretch>
        </p:blipFill>
        <p:spPr>
          <a:xfrm>
            <a:off x="9114996" y="6486473"/>
            <a:ext cx="3077004" cy="371527"/>
          </a:xfrm>
          <a:prstGeom prst="rect">
            <a:avLst/>
          </a:prstGeom>
        </p:spPr>
      </p:pic>
      <p:pic>
        <p:nvPicPr>
          <p:cNvPr id="11" name="Picture 10">
            <a:extLst>
              <a:ext uri="{FF2B5EF4-FFF2-40B4-BE49-F238E27FC236}">
                <a16:creationId xmlns:a16="http://schemas.microsoft.com/office/drawing/2014/main" id="{787C63B5-28EB-49DC-B0D6-DD0DDFF88E3F}"/>
              </a:ext>
            </a:extLst>
          </p:cNvPr>
          <p:cNvPicPr>
            <a:picLocks noChangeAspect="1"/>
          </p:cNvPicPr>
          <p:nvPr/>
        </p:nvPicPr>
        <p:blipFill>
          <a:blip r:embed="rId5"/>
          <a:stretch>
            <a:fillRect/>
          </a:stretch>
        </p:blipFill>
        <p:spPr>
          <a:xfrm>
            <a:off x="406454" y="1418943"/>
            <a:ext cx="4711456" cy="2378271"/>
          </a:xfrm>
          <a:prstGeom prst="rect">
            <a:avLst/>
          </a:prstGeom>
        </p:spPr>
      </p:pic>
      <p:pic>
        <p:nvPicPr>
          <p:cNvPr id="13" name="Picture 12">
            <a:extLst>
              <a:ext uri="{FF2B5EF4-FFF2-40B4-BE49-F238E27FC236}">
                <a16:creationId xmlns:a16="http://schemas.microsoft.com/office/drawing/2014/main" id="{90DAA55C-1212-4EA3-A2D7-D74800A618DE}"/>
              </a:ext>
            </a:extLst>
          </p:cNvPr>
          <p:cNvPicPr>
            <a:picLocks noChangeAspect="1"/>
          </p:cNvPicPr>
          <p:nvPr/>
        </p:nvPicPr>
        <p:blipFill>
          <a:blip r:embed="rId6"/>
          <a:stretch>
            <a:fillRect/>
          </a:stretch>
        </p:blipFill>
        <p:spPr>
          <a:xfrm>
            <a:off x="433749" y="3972706"/>
            <a:ext cx="8287907" cy="2619741"/>
          </a:xfrm>
          <a:prstGeom prst="rect">
            <a:avLst/>
          </a:prstGeom>
        </p:spPr>
      </p:pic>
    </p:spTree>
    <p:extLst>
      <p:ext uri="{BB962C8B-B14F-4D97-AF65-F5344CB8AC3E}">
        <p14:creationId xmlns:p14="http://schemas.microsoft.com/office/powerpoint/2010/main" val="37462811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12463C4-BA19-481D-A68F-661A7D8938E5}"/>
              </a:ext>
            </a:extLst>
          </p:cNvPr>
          <p:cNvSpPr txBox="1"/>
          <p:nvPr/>
        </p:nvSpPr>
        <p:spPr>
          <a:xfrm>
            <a:off x="2037649" y="95446"/>
            <a:ext cx="8116701" cy="76944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4400" b="1" dirty="0">
                <a:solidFill>
                  <a:srgbClr val="42A1DC"/>
                </a:solidFill>
                <a:latin typeface="Ubuntu" panose="020B0504030602030204" pitchFamily="34" charset="0"/>
              </a:rPr>
              <a:t>Architecting Microservices</a:t>
            </a:r>
            <a:endParaRPr kumimoji="0" lang="pt-BR" sz="2000" b="1" i="0" u="none" strike="noStrike" kern="1200" cap="none" spc="0" normalizeH="0" baseline="0" noProof="0" dirty="0">
              <a:ln>
                <a:noFill/>
              </a:ln>
              <a:solidFill>
                <a:srgbClr val="2B0A3D"/>
              </a:solidFill>
              <a:effectLst/>
              <a:uLnTx/>
              <a:uFillTx/>
              <a:latin typeface="Ubuntu" panose="020B0504030602030204" pitchFamily="34" charset="0"/>
              <a:ea typeface="+mn-ea"/>
              <a:cs typeface="+mn-cs"/>
            </a:endParaRPr>
          </a:p>
        </p:txBody>
      </p:sp>
      <p:pic>
        <p:nvPicPr>
          <p:cNvPr id="19" name="Picture 18">
            <a:extLst>
              <a:ext uri="{FF2B5EF4-FFF2-40B4-BE49-F238E27FC236}">
                <a16:creationId xmlns:a16="http://schemas.microsoft.com/office/drawing/2014/main" id="{1266CA7D-8DFE-4731-92B9-385474AFA929}"/>
              </a:ext>
            </a:extLst>
          </p:cNvPr>
          <p:cNvPicPr>
            <a:picLocks noChangeAspect="1"/>
          </p:cNvPicPr>
          <p:nvPr/>
        </p:nvPicPr>
        <p:blipFill>
          <a:blip r:embed="rId3"/>
          <a:stretch>
            <a:fillRect/>
          </a:stretch>
        </p:blipFill>
        <p:spPr>
          <a:xfrm>
            <a:off x="11506198" y="0"/>
            <a:ext cx="600159" cy="562053"/>
          </a:xfrm>
          <a:prstGeom prst="rect">
            <a:avLst/>
          </a:prstGeom>
        </p:spPr>
      </p:pic>
      <p:pic>
        <p:nvPicPr>
          <p:cNvPr id="24" name="Picture 23">
            <a:extLst>
              <a:ext uri="{FF2B5EF4-FFF2-40B4-BE49-F238E27FC236}">
                <a16:creationId xmlns:a16="http://schemas.microsoft.com/office/drawing/2014/main" id="{03F6C7F3-D042-4C08-83F7-9A72F23AF54A}"/>
              </a:ext>
            </a:extLst>
          </p:cNvPr>
          <p:cNvPicPr>
            <a:picLocks noChangeAspect="1"/>
          </p:cNvPicPr>
          <p:nvPr/>
        </p:nvPicPr>
        <p:blipFill>
          <a:blip r:embed="rId4"/>
          <a:stretch>
            <a:fillRect/>
          </a:stretch>
        </p:blipFill>
        <p:spPr>
          <a:xfrm>
            <a:off x="9114996" y="6486473"/>
            <a:ext cx="3077004" cy="371527"/>
          </a:xfrm>
          <a:prstGeom prst="rect">
            <a:avLst/>
          </a:prstGeom>
        </p:spPr>
      </p:pic>
      <p:sp>
        <p:nvSpPr>
          <p:cNvPr id="10" name="TextBox 9">
            <a:extLst>
              <a:ext uri="{FF2B5EF4-FFF2-40B4-BE49-F238E27FC236}">
                <a16:creationId xmlns:a16="http://schemas.microsoft.com/office/drawing/2014/main" id="{5A222DA1-6302-43F2-B9B4-99542B1AF726}"/>
              </a:ext>
            </a:extLst>
          </p:cNvPr>
          <p:cNvSpPr txBox="1"/>
          <p:nvPr/>
        </p:nvSpPr>
        <p:spPr>
          <a:xfrm>
            <a:off x="106492" y="2602028"/>
            <a:ext cx="5773003" cy="1384995"/>
          </a:xfrm>
          <a:prstGeom prst="rect">
            <a:avLst/>
          </a:prstGeom>
          <a:noFill/>
        </p:spPr>
        <p:txBody>
          <a:bodyPr wrap="square" rtlCol="0">
            <a:spAutoFit/>
          </a:bodyPr>
          <a:lstStyle/>
          <a:p>
            <a:pPr marL="285750" indent="-285750">
              <a:buFontTx/>
              <a:buChar char="-"/>
            </a:pPr>
            <a:r>
              <a:rPr lang="en-US" sz="2800" dirty="0" err="1"/>
              <a:t>Mỗi</a:t>
            </a:r>
            <a:r>
              <a:rPr lang="en-US" sz="2800" dirty="0"/>
              <a:t> microservice </a:t>
            </a:r>
            <a:r>
              <a:rPr lang="en-US" sz="2800" dirty="0" err="1"/>
              <a:t>đều</a:t>
            </a:r>
            <a:r>
              <a:rPr lang="en-US" sz="2800" dirty="0"/>
              <a:t> </a:t>
            </a:r>
            <a:r>
              <a:rPr lang="en-US" sz="2800" dirty="0" err="1"/>
              <a:t>phải</a:t>
            </a:r>
            <a:r>
              <a:rPr lang="en-US" sz="2800" dirty="0"/>
              <a:t> </a:t>
            </a:r>
            <a:r>
              <a:rPr lang="en-US" sz="2800" dirty="0" err="1"/>
              <a:t>có</a:t>
            </a:r>
            <a:r>
              <a:rPr lang="en-US" sz="2800" dirty="0"/>
              <a:t> </a:t>
            </a:r>
            <a:r>
              <a:rPr lang="en-US" sz="2800" dirty="0" err="1"/>
              <a:t>cơ</a:t>
            </a:r>
            <a:r>
              <a:rPr lang="en-US" sz="2800" dirty="0"/>
              <a:t> </a:t>
            </a:r>
            <a:r>
              <a:rPr lang="en-US" sz="2800" dirty="0" err="1"/>
              <a:t>sở</a:t>
            </a:r>
            <a:r>
              <a:rPr lang="en-US" sz="2800" dirty="0"/>
              <a:t> </a:t>
            </a:r>
            <a:r>
              <a:rPr lang="en-US" sz="2800" dirty="0" err="1"/>
              <a:t>dữ</a:t>
            </a:r>
            <a:r>
              <a:rPr lang="en-US" sz="2800" dirty="0"/>
              <a:t> </a:t>
            </a:r>
            <a:r>
              <a:rPr lang="en-US" sz="2800" dirty="0" err="1"/>
              <a:t>liệu</a:t>
            </a:r>
            <a:r>
              <a:rPr lang="en-US" sz="2800" dirty="0"/>
              <a:t> </a:t>
            </a:r>
            <a:r>
              <a:rPr lang="en-US" sz="2800" dirty="0" err="1"/>
              <a:t>riêng</a:t>
            </a:r>
            <a:endParaRPr lang="en-US" sz="2800" dirty="0"/>
          </a:p>
          <a:p>
            <a:pPr marL="285750" indent="-285750">
              <a:buFontTx/>
              <a:buChar char="-"/>
            </a:pPr>
            <a:r>
              <a:rPr lang="en-US" sz="2800" dirty="0" err="1"/>
              <a:t>Tính</a:t>
            </a:r>
            <a:r>
              <a:rPr lang="en-US" sz="2800" dirty="0"/>
              <a:t> </a:t>
            </a:r>
            <a:r>
              <a:rPr lang="en-US" sz="2800" dirty="0" err="1"/>
              <a:t>độc</a:t>
            </a:r>
            <a:r>
              <a:rPr lang="en-US" sz="2800" dirty="0"/>
              <a:t> </a:t>
            </a:r>
            <a:r>
              <a:rPr lang="en-US" sz="2800" dirty="0" err="1"/>
              <a:t>lập</a:t>
            </a:r>
            <a:endParaRPr lang="en-US" sz="2800" dirty="0"/>
          </a:p>
        </p:txBody>
      </p:sp>
      <p:sp>
        <p:nvSpPr>
          <p:cNvPr id="20" name="Rectangle 19">
            <a:extLst>
              <a:ext uri="{FF2B5EF4-FFF2-40B4-BE49-F238E27FC236}">
                <a16:creationId xmlns:a16="http://schemas.microsoft.com/office/drawing/2014/main" id="{C79072DE-A22B-4047-9C52-02FB37FF62EB}"/>
              </a:ext>
            </a:extLst>
          </p:cNvPr>
          <p:cNvSpPr/>
          <p:nvPr/>
        </p:nvSpPr>
        <p:spPr>
          <a:xfrm>
            <a:off x="5879495" y="1193041"/>
            <a:ext cx="1371730" cy="63803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Product</a:t>
            </a:r>
          </a:p>
        </p:txBody>
      </p:sp>
      <p:sp>
        <p:nvSpPr>
          <p:cNvPr id="21" name="Rectangle 20">
            <a:extLst>
              <a:ext uri="{FF2B5EF4-FFF2-40B4-BE49-F238E27FC236}">
                <a16:creationId xmlns:a16="http://schemas.microsoft.com/office/drawing/2014/main" id="{796F0D50-CD83-434A-987A-D088B122FBED}"/>
              </a:ext>
            </a:extLst>
          </p:cNvPr>
          <p:cNvSpPr/>
          <p:nvPr/>
        </p:nvSpPr>
        <p:spPr>
          <a:xfrm>
            <a:off x="5879495" y="2128076"/>
            <a:ext cx="1371730" cy="63803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User</a:t>
            </a:r>
          </a:p>
        </p:txBody>
      </p:sp>
      <p:sp>
        <p:nvSpPr>
          <p:cNvPr id="22" name="Cylinder 21">
            <a:extLst>
              <a:ext uri="{FF2B5EF4-FFF2-40B4-BE49-F238E27FC236}">
                <a16:creationId xmlns:a16="http://schemas.microsoft.com/office/drawing/2014/main" id="{2F0C814A-EA02-4952-A5B8-4D19EE76A389}"/>
              </a:ext>
            </a:extLst>
          </p:cNvPr>
          <p:cNvSpPr/>
          <p:nvPr/>
        </p:nvSpPr>
        <p:spPr>
          <a:xfrm>
            <a:off x="8393374" y="1090802"/>
            <a:ext cx="1528548" cy="1217959"/>
          </a:xfrm>
          <a:prstGeom prst="can">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DB Product, User</a:t>
            </a:r>
          </a:p>
        </p:txBody>
      </p:sp>
      <p:cxnSp>
        <p:nvCxnSpPr>
          <p:cNvPr id="25" name="Straight Arrow Connector 24">
            <a:extLst>
              <a:ext uri="{FF2B5EF4-FFF2-40B4-BE49-F238E27FC236}">
                <a16:creationId xmlns:a16="http://schemas.microsoft.com/office/drawing/2014/main" id="{ADE99B9A-7A17-40EB-94D5-06086ACB0B60}"/>
              </a:ext>
            </a:extLst>
          </p:cNvPr>
          <p:cNvCxnSpPr>
            <a:cxnSpLocks/>
            <a:stCxn id="20" idx="3"/>
            <a:endCxn id="22" idx="2"/>
          </p:cNvCxnSpPr>
          <p:nvPr/>
        </p:nvCxnSpPr>
        <p:spPr>
          <a:xfrm>
            <a:off x="7251225" y="1512061"/>
            <a:ext cx="1142149" cy="1877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980DA768-98A6-4484-A37A-7C2AF4C2BD9A}"/>
              </a:ext>
            </a:extLst>
          </p:cNvPr>
          <p:cNvCxnSpPr>
            <a:cxnSpLocks/>
            <a:stCxn id="21" idx="3"/>
            <a:endCxn id="22" idx="2"/>
          </p:cNvCxnSpPr>
          <p:nvPr/>
        </p:nvCxnSpPr>
        <p:spPr>
          <a:xfrm flipV="1">
            <a:off x="7251225" y="1699782"/>
            <a:ext cx="1142149" cy="7473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C758F6D1-2204-456D-AD44-910080E27E00}"/>
              </a:ext>
            </a:extLst>
          </p:cNvPr>
          <p:cNvSpPr/>
          <p:nvPr/>
        </p:nvSpPr>
        <p:spPr>
          <a:xfrm>
            <a:off x="5879495" y="3351790"/>
            <a:ext cx="1503945" cy="89404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Product</a:t>
            </a:r>
          </a:p>
        </p:txBody>
      </p:sp>
      <p:sp>
        <p:nvSpPr>
          <p:cNvPr id="31" name="Rectangle 30">
            <a:extLst>
              <a:ext uri="{FF2B5EF4-FFF2-40B4-BE49-F238E27FC236}">
                <a16:creationId xmlns:a16="http://schemas.microsoft.com/office/drawing/2014/main" id="{8BE14FCF-CF2A-484E-9E6D-0B6D743C928B}"/>
              </a:ext>
            </a:extLst>
          </p:cNvPr>
          <p:cNvSpPr/>
          <p:nvPr/>
        </p:nvSpPr>
        <p:spPr>
          <a:xfrm>
            <a:off x="5879495" y="4467510"/>
            <a:ext cx="1503945" cy="89404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User</a:t>
            </a:r>
          </a:p>
        </p:txBody>
      </p:sp>
      <p:sp>
        <p:nvSpPr>
          <p:cNvPr id="32" name="Cylinder 31">
            <a:extLst>
              <a:ext uri="{FF2B5EF4-FFF2-40B4-BE49-F238E27FC236}">
                <a16:creationId xmlns:a16="http://schemas.microsoft.com/office/drawing/2014/main" id="{D035672B-88DF-4479-9040-C1D86399FE94}"/>
              </a:ext>
            </a:extLst>
          </p:cNvPr>
          <p:cNvSpPr/>
          <p:nvPr/>
        </p:nvSpPr>
        <p:spPr>
          <a:xfrm>
            <a:off x="8393375" y="3249551"/>
            <a:ext cx="1241946" cy="1078173"/>
          </a:xfrm>
          <a:prstGeom prst="can">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DB Product</a:t>
            </a:r>
          </a:p>
        </p:txBody>
      </p:sp>
      <p:sp>
        <p:nvSpPr>
          <p:cNvPr id="33" name="Cylinder 32">
            <a:extLst>
              <a:ext uri="{FF2B5EF4-FFF2-40B4-BE49-F238E27FC236}">
                <a16:creationId xmlns:a16="http://schemas.microsoft.com/office/drawing/2014/main" id="{9A85EC3C-14AD-45C1-95C2-83ACB9BEDA16}"/>
              </a:ext>
            </a:extLst>
          </p:cNvPr>
          <p:cNvSpPr/>
          <p:nvPr/>
        </p:nvSpPr>
        <p:spPr>
          <a:xfrm>
            <a:off x="8461614" y="4467510"/>
            <a:ext cx="1241946" cy="1078173"/>
          </a:xfrm>
          <a:prstGeom prst="can">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DB User</a:t>
            </a:r>
          </a:p>
        </p:txBody>
      </p:sp>
      <p:cxnSp>
        <p:nvCxnSpPr>
          <p:cNvPr id="34" name="Straight Arrow Connector 33">
            <a:extLst>
              <a:ext uri="{FF2B5EF4-FFF2-40B4-BE49-F238E27FC236}">
                <a16:creationId xmlns:a16="http://schemas.microsoft.com/office/drawing/2014/main" id="{CF813E33-C39F-407F-8973-82BBDA273049}"/>
              </a:ext>
            </a:extLst>
          </p:cNvPr>
          <p:cNvCxnSpPr>
            <a:stCxn id="30" idx="3"/>
            <a:endCxn id="32" idx="2"/>
          </p:cNvCxnSpPr>
          <p:nvPr/>
        </p:nvCxnSpPr>
        <p:spPr>
          <a:xfrm flipV="1">
            <a:off x="7383440" y="3788638"/>
            <a:ext cx="1009935" cy="101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CEBA3132-EA0D-4F73-95ED-656098D9B341}"/>
              </a:ext>
            </a:extLst>
          </p:cNvPr>
          <p:cNvCxnSpPr/>
          <p:nvPr/>
        </p:nvCxnSpPr>
        <p:spPr>
          <a:xfrm flipV="1">
            <a:off x="7417559" y="4921461"/>
            <a:ext cx="1009935" cy="101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67714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20" grpId="0" animBg="1"/>
      <p:bldP spid="21" grpId="0" animBg="1"/>
      <p:bldP spid="22" grpId="0" animBg="1"/>
      <p:bldP spid="30" grpId="0" animBg="1"/>
      <p:bldP spid="31" grpId="0" animBg="1"/>
      <p:bldP spid="32" grpId="0" animBg="1"/>
      <p:bldP spid="33"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12463C4-BA19-481D-A68F-661A7D8938E5}"/>
              </a:ext>
            </a:extLst>
          </p:cNvPr>
          <p:cNvSpPr txBox="1"/>
          <p:nvPr/>
        </p:nvSpPr>
        <p:spPr>
          <a:xfrm>
            <a:off x="1563673" y="265553"/>
            <a:ext cx="9089825" cy="76944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4400" b="1" i="0" u="none" strike="noStrike" kern="1200" cap="none" spc="0" normalizeH="0" baseline="0" noProof="0" dirty="0">
                <a:ln>
                  <a:noFill/>
                </a:ln>
                <a:solidFill>
                  <a:srgbClr val="42A1DC"/>
                </a:solidFill>
                <a:effectLst/>
                <a:uLnTx/>
                <a:uFillTx/>
                <a:latin typeface="Ubuntu" panose="020B0504030602030204" pitchFamily="34" charset="0"/>
                <a:ea typeface="+mn-ea"/>
                <a:cs typeface="+mn-cs"/>
              </a:rPr>
              <a:t>Client-side Load Balancing</a:t>
            </a:r>
            <a:endParaRPr kumimoji="0" lang="pt-BR" sz="2000" b="1" i="0" u="none" strike="noStrike" kern="1200" cap="none" spc="0" normalizeH="0" baseline="0" noProof="0" dirty="0">
              <a:ln>
                <a:noFill/>
              </a:ln>
              <a:solidFill>
                <a:srgbClr val="2B0A3D"/>
              </a:solidFill>
              <a:effectLst/>
              <a:uLnTx/>
              <a:uFillTx/>
              <a:latin typeface="Ubuntu" panose="020B0504030602030204" pitchFamily="34" charset="0"/>
              <a:ea typeface="+mn-ea"/>
              <a:cs typeface="+mn-cs"/>
            </a:endParaRPr>
          </a:p>
        </p:txBody>
      </p:sp>
      <p:pic>
        <p:nvPicPr>
          <p:cNvPr id="19" name="Picture 18">
            <a:extLst>
              <a:ext uri="{FF2B5EF4-FFF2-40B4-BE49-F238E27FC236}">
                <a16:creationId xmlns:a16="http://schemas.microsoft.com/office/drawing/2014/main" id="{1266CA7D-8DFE-4731-92B9-385474AFA929}"/>
              </a:ext>
            </a:extLst>
          </p:cNvPr>
          <p:cNvPicPr>
            <a:picLocks noChangeAspect="1"/>
          </p:cNvPicPr>
          <p:nvPr/>
        </p:nvPicPr>
        <p:blipFill>
          <a:blip r:embed="rId3"/>
          <a:stretch>
            <a:fillRect/>
          </a:stretch>
        </p:blipFill>
        <p:spPr>
          <a:xfrm>
            <a:off x="11506198" y="0"/>
            <a:ext cx="600159" cy="562053"/>
          </a:xfrm>
          <a:prstGeom prst="rect">
            <a:avLst/>
          </a:prstGeom>
        </p:spPr>
      </p:pic>
      <p:pic>
        <p:nvPicPr>
          <p:cNvPr id="24" name="Picture 23">
            <a:extLst>
              <a:ext uri="{FF2B5EF4-FFF2-40B4-BE49-F238E27FC236}">
                <a16:creationId xmlns:a16="http://schemas.microsoft.com/office/drawing/2014/main" id="{03F6C7F3-D042-4C08-83F7-9A72F23AF54A}"/>
              </a:ext>
            </a:extLst>
          </p:cNvPr>
          <p:cNvPicPr>
            <a:picLocks noChangeAspect="1"/>
          </p:cNvPicPr>
          <p:nvPr/>
        </p:nvPicPr>
        <p:blipFill>
          <a:blip r:embed="rId4"/>
          <a:stretch>
            <a:fillRect/>
          </a:stretch>
        </p:blipFill>
        <p:spPr>
          <a:xfrm>
            <a:off x="9114996" y="6486473"/>
            <a:ext cx="3077004" cy="371527"/>
          </a:xfrm>
          <a:prstGeom prst="rect">
            <a:avLst/>
          </a:prstGeom>
        </p:spPr>
      </p:pic>
      <p:pic>
        <p:nvPicPr>
          <p:cNvPr id="3" name="Picture 2">
            <a:extLst>
              <a:ext uri="{FF2B5EF4-FFF2-40B4-BE49-F238E27FC236}">
                <a16:creationId xmlns:a16="http://schemas.microsoft.com/office/drawing/2014/main" id="{EBBA4F01-26CA-4690-BAE6-E28F8754533E}"/>
              </a:ext>
            </a:extLst>
          </p:cNvPr>
          <p:cNvPicPr>
            <a:picLocks noChangeAspect="1"/>
          </p:cNvPicPr>
          <p:nvPr/>
        </p:nvPicPr>
        <p:blipFill>
          <a:blip r:embed="rId5"/>
          <a:stretch>
            <a:fillRect/>
          </a:stretch>
        </p:blipFill>
        <p:spPr>
          <a:xfrm>
            <a:off x="879733" y="2476132"/>
            <a:ext cx="5657546" cy="3692655"/>
          </a:xfrm>
          <a:prstGeom prst="rect">
            <a:avLst/>
          </a:prstGeom>
        </p:spPr>
      </p:pic>
      <p:sp>
        <p:nvSpPr>
          <p:cNvPr id="4" name="TextBox 3">
            <a:extLst>
              <a:ext uri="{FF2B5EF4-FFF2-40B4-BE49-F238E27FC236}">
                <a16:creationId xmlns:a16="http://schemas.microsoft.com/office/drawing/2014/main" id="{55C82922-9849-4449-A15B-CE7A0199F2C8}"/>
              </a:ext>
            </a:extLst>
          </p:cNvPr>
          <p:cNvSpPr txBox="1"/>
          <p:nvPr/>
        </p:nvSpPr>
        <p:spPr>
          <a:xfrm>
            <a:off x="955343" y="1705970"/>
            <a:ext cx="8159653" cy="523220"/>
          </a:xfrm>
          <a:prstGeom prst="rect">
            <a:avLst/>
          </a:prstGeom>
          <a:noFill/>
        </p:spPr>
        <p:txBody>
          <a:bodyPr wrap="square" rtlCol="0">
            <a:spAutoFit/>
          </a:bodyPr>
          <a:lstStyle/>
          <a:p>
            <a:r>
              <a:rPr lang="en-US" sz="2800" dirty="0"/>
              <a:t>- </a:t>
            </a:r>
            <a:r>
              <a:rPr lang="en-US" sz="2800" dirty="0" err="1"/>
              <a:t>Overide</a:t>
            </a:r>
            <a:r>
              <a:rPr lang="en-US" sz="2800" dirty="0"/>
              <a:t> </a:t>
            </a:r>
            <a:r>
              <a:rPr lang="en-US" sz="2800" dirty="0" err="1"/>
              <a:t>thuật</a:t>
            </a:r>
            <a:r>
              <a:rPr lang="en-US" sz="2800" dirty="0"/>
              <a:t> </a:t>
            </a:r>
            <a:r>
              <a:rPr lang="en-US" sz="2800" dirty="0" err="1"/>
              <a:t>toán</a:t>
            </a:r>
            <a:r>
              <a:rPr lang="en-US" sz="2800" dirty="0"/>
              <a:t> </a:t>
            </a:r>
            <a:r>
              <a:rPr lang="en-US" sz="2800" dirty="0" err="1"/>
              <a:t>của</a:t>
            </a:r>
            <a:r>
              <a:rPr lang="en-US" sz="2800" dirty="0"/>
              <a:t> load balancing</a:t>
            </a:r>
          </a:p>
        </p:txBody>
      </p:sp>
    </p:spTree>
    <p:extLst>
      <p:ext uri="{BB962C8B-B14F-4D97-AF65-F5344CB8AC3E}">
        <p14:creationId xmlns:p14="http://schemas.microsoft.com/office/powerpoint/2010/main" val="347054227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12463C4-BA19-481D-A68F-661A7D8938E5}"/>
              </a:ext>
            </a:extLst>
          </p:cNvPr>
          <p:cNvSpPr txBox="1"/>
          <p:nvPr/>
        </p:nvSpPr>
        <p:spPr>
          <a:xfrm>
            <a:off x="1563673" y="265553"/>
            <a:ext cx="9089825" cy="76944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4400" b="1" i="0" u="none" strike="noStrike" kern="1200" cap="none" spc="0" normalizeH="0" baseline="0" noProof="0" dirty="0">
                <a:ln>
                  <a:noFill/>
                </a:ln>
                <a:solidFill>
                  <a:srgbClr val="42A1DC"/>
                </a:solidFill>
                <a:effectLst/>
                <a:uLnTx/>
                <a:uFillTx/>
                <a:latin typeface="Ubuntu" panose="020B0504030602030204" pitchFamily="34" charset="0"/>
                <a:ea typeface="+mn-ea"/>
                <a:cs typeface="+mn-cs"/>
              </a:rPr>
              <a:t>Circuit Breaker</a:t>
            </a:r>
            <a:endParaRPr kumimoji="0" lang="pt-BR" sz="2000" b="1" i="0" u="none" strike="noStrike" kern="1200" cap="none" spc="0" normalizeH="0" baseline="0" noProof="0" dirty="0">
              <a:ln>
                <a:noFill/>
              </a:ln>
              <a:solidFill>
                <a:srgbClr val="2B0A3D"/>
              </a:solidFill>
              <a:effectLst/>
              <a:uLnTx/>
              <a:uFillTx/>
              <a:latin typeface="Ubuntu" panose="020B0504030602030204" pitchFamily="34" charset="0"/>
              <a:ea typeface="+mn-ea"/>
              <a:cs typeface="+mn-cs"/>
            </a:endParaRPr>
          </a:p>
        </p:txBody>
      </p:sp>
      <p:pic>
        <p:nvPicPr>
          <p:cNvPr id="19" name="Picture 18">
            <a:extLst>
              <a:ext uri="{FF2B5EF4-FFF2-40B4-BE49-F238E27FC236}">
                <a16:creationId xmlns:a16="http://schemas.microsoft.com/office/drawing/2014/main" id="{1266CA7D-8DFE-4731-92B9-385474AFA929}"/>
              </a:ext>
            </a:extLst>
          </p:cNvPr>
          <p:cNvPicPr>
            <a:picLocks noChangeAspect="1"/>
          </p:cNvPicPr>
          <p:nvPr/>
        </p:nvPicPr>
        <p:blipFill>
          <a:blip r:embed="rId3"/>
          <a:stretch>
            <a:fillRect/>
          </a:stretch>
        </p:blipFill>
        <p:spPr>
          <a:xfrm>
            <a:off x="11506198" y="0"/>
            <a:ext cx="600159" cy="562053"/>
          </a:xfrm>
          <a:prstGeom prst="rect">
            <a:avLst/>
          </a:prstGeom>
        </p:spPr>
      </p:pic>
      <p:pic>
        <p:nvPicPr>
          <p:cNvPr id="24" name="Picture 23">
            <a:extLst>
              <a:ext uri="{FF2B5EF4-FFF2-40B4-BE49-F238E27FC236}">
                <a16:creationId xmlns:a16="http://schemas.microsoft.com/office/drawing/2014/main" id="{03F6C7F3-D042-4C08-83F7-9A72F23AF54A}"/>
              </a:ext>
            </a:extLst>
          </p:cNvPr>
          <p:cNvPicPr>
            <a:picLocks noChangeAspect="1"/>
          </p:cNvPicPr>
          <p:nvPr/>
        </p:nvPicPr>
        <p:blipFill>
          <a:blip r:embed="rId4"/>
          <a:stretch>
            <a:fillRect/>
          </a:stretch>
        </p:blipFill>
        <p:spPr>
          <a:xfrm>
            <a:off x="9114996" y="6486473"/>
            <a:ext cx="3077004" cy="371527"/>
          </a:xfrm>
          <a:prstGeom prst="rect">
            <a:avLst/>
          </a:prstGeom>
        </p:spPr>
      </p:pic>
      <p:pic>
        <p:nvPicPr>
          <p:cNvPr id="6" name="Picture 5">
            <a:extLst>
              <a:ext uri="{FF2B5EF4-FFF2-40B4-BE49-F238E27FC236}">
                <a16:creationId xmlns:a16="http://schemas.microsoft.com/office/drawing/2014/main" id="{889BB646-EFC6-4FE7-95E2-B011A0E8ECA7}"/>
              </a:ext>
            </a:extLst>
          </p:cNvPr>
          <p:cNvPicPr>
            <a:picLocks noChangeAspect="1"/>
          </p:cNvPicPr>
          <p:nvPr/>
        </p:nvPicPr>
        <p:blipFill>
          <a:blip r:embed="rId5"/>
          <a:stretch>
            <a:fillRect/>
          </a:stretch>
        </p:blipFill>
        <p:spPr>
          <a:xfrm>
            <a:off x="953433" y="2322021"/>
            <a:ext cx="8561604" cy="3614756"/>
          </a:xfrm>
          <a:prstGeom prst="rect">
            <a:avLst/>
          </a:prstGeom>
        </p:spPr>
      </p:pic>
      <p:sp>
        <p:nvSpPr>
          <p:cNvPr id="7" name="TextBox 6">
            <a:extLst>
              <a:ext uri="{FF2B5EF4-FFF2-40B4-BE49-F238E27FC236}">
                <a16:creationId xmlns:a16="http://schemas.microsoft.com/office/drawing/2014/main" id="{EA2AD301-54AA-4DD9-8190-BCCB1A660977}"/>
              </a:ext>
            </a:extLst>
          </p:cNvPr>
          <p:cNvSpPr txBox="1"/>
          <p:nvPr/>
        </p:nvSpPr>
        <p:spPr>
          <a:xfrm>
            <a:off x="928048" y="1716885"/>
            <a:ext cx="3289110" cy="738664"/>
          </a:xfrm>
          <a:prstGeom prst="rect">
            <a:avLst/>
          </a:prstGeom>
          <a:noFill/>
        </p:spPr>
        <p:txBody>
          <a:bodyPr wrap="square" rtlCol="0">
            <a:spAutoFit/>
          </a:bodyPr>
          <a:lstStyle/>
          <a:p>
            <a:r>
              <a:rPr lang="en-US" sz="2400" dirty="0"/>
              <a:t>- </a:t>
            </a:r>
            <a:r>
              <a:rPr lang="en-US" sz="2400" dirty="0">
                <a:latin typeface="Roboto" panose="02000000000000000000" pitchFamily="2" charset="0"/>
              </a:rPr>
              <a:t>C</a:t>
            </a:r>
            <a:r>
              <a:rPr lang="en-US" sz="2400" b="0" i="0" dirty="0">
                <a:effectLst/>
                <a:latin typeface="Roboto" panose="02000000000000000000" pitchFamily="2" charset="0"/>
              </a:rPr>
              <a:t>ascading failure</a:t>
            </a:r>
          </a:p>
          <a:p>
            <a:endParaRPr lang="en-US" dirty="0"/>
          </a:p>
        </p:txBody>
      </p:sp>
    </p:spTree>
    <p:extLst>
      <p:ext uri="{BB962C8B-B14F-4D97-AF65-F5344CB8AC3E}">
        <p14:creationId xmlns:p14="http://schemas.microsoft.com/office/powerpoint/2010/main" val="162827871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12463C4-BA19-481D-A68F-661A7D8938E5}"/>
              </a:ext>
            </a:extLst>
          </p:cNvPr>
          <p:cNvSpPr txBox="1"/>
          <p:nvPr/>
        </p:nvSpPr>
        <p:spPr>
          <a:xfrm>
            <a:off x="1563673" y="265553"/>
            <a:ext cx="9089825" cy="76944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4400" b="1" i="0" u="none" strike="noStrike" kern="1200" cap="none" spc="0" normalizeH="0" baseline="0" noProof="0" dirty="0">
                <a:ln>
                  <a:noFill/>
                </a:ln>
                <a:solidFill>
                  <a:srgbClr val="42A1DC"/>
                </a:solidFill>
                <a:effectLst/>
                <a:uLnTx/>
                <a:uFillTx/>
                <a:latin typeface="Ubuntu" panose="020B0504030602030204" pitchFamily="34" charset="0"/>
                <a:ea typeface="+mn-ea"/>
                <a:cs typeface="+mn-cs"/>
              </a:rPr>
              <a:t>Circuit Breaker</a:t>
            </a:r>
            <a:endParaRPr kumimoji="0" lang="pt-BR" sz="2000" b="1" i="0" u="none" strike="noStrike" kern="1200" cap="none" spc="0" normalizeH="0" baseline="0" noProof="0" dirty="0">
              <a:ln>
                <a:noFill/>
              </a:ln>
              <a:solidFill>
                <a:srgbClr val="2B0A3D"/>
              </a:solidFill>
              <a:effectLst/>
              <a:uLnTx/>
              <a:uFillTx/>
              <a:latin typeface="Ubuntu" panose="020B0504030602030204" pitchFamily="34" charset="0"/>
              <a:ea typeface="+mn-ea"/>
              <a:cs typeface="+mn-cs"/>
            </a:endParaRPr>
          </a:p>
        </p:txBody>
      </p:sp>
      <p:pic>
        <p:nvPicPr>
          <p:cNvPr id="19" name="Picture 18">
            <a:extLst>
              <a:ext uri="{FF2B5EF4-FFF2-40B4-BE49-F238E27FC236}">
                <a16:creationId xmlns:a16="http://schemas.microsoft.com/office/drawing/2014/main" id="{1266CA7D-8DFE-4731-92B9-385474AFA929}"/>
              </a:ext>
            </a:extLst>
          </p:cNvPr>
          <p:cNvPicPr>
            <a:picLocks noChangeAspect="1"/>
          </p:cNvPicPr>
          <p:nvPr/>
        </p:nvPicPr>
        <p:blipFill>
          <a:blip r:embed="rId3"/>
          <a:stretch>
            <a:fillRect/>
          </a:stretch>
        </p:blipFill>
        <p:spPr>
          <a:xfrm>
            <a:off x="11506198" y="0"/>
            <a:ext cx="600159" cy="562053"/>
          </a:xfrm>
          <a:prstGeom prst="rect">
            <a:avLst/>
          </a:prstGeom>
        </p:spPr>
      </p:pic>
      <p:pic>
        <p:nvPicPr>
          <p:cNvPr id="24" name="Picture 23">
            <a:extLst>
              <a:ext uri="{FF2B5EF4-FFF2-40B4-BE49-F238E27FC236}">
                <a16:creationId xmlns:a16="http://schemas.microsoft.com/office/drawing/2014/main" id="{03F6C7F3-D042-4C08-83F7-9A72F23AF54A}"/>
              </a:ext>
            </a:extLst>
          </p:cNvPr>
          <p:cNvPicPr>
            <a:picLocks noChangeAspect="1"/>
          </p:cNvPicPr>
          <p:nvPr/>
        </p:nvPicPr>
        <p:blipFill>
          <a:blip r:embed="rId4"/>
          <a:stretch>
            <a:fillRect/>
          </a:stretch>
        </p:blipFill>
        <p:spPr>
          <a:xfrm>
            <a:off x="9114996" y="6486473"/>
            <a:ext cx="3077004" cy="371527"/>
          </a:xfrm>
          <a:prstGeom prst="rect">
            <a:avLst/>
          </a:prstGeom>
        </p:spPr>
      </p:pic>
      <p:pic>
        <p:nvPicPr>
          <p:cNvPr id="3" name="Picture 2">
            <a:extLst>
              <a:ext uri="{FF2B5EF4-FFF2-40B4-BE49-F238E27FC236}">
                <a16:creationId xmlns:a16="http://schemas.microsoft.com/office/drawing/2014/main" id="{D4F2A1EA-F391-43CA-9FD0-453B227D40D4}"/>
              </a:ext>
            </a:extLst>
          </p:cNvPr>
          <p:cNvPicPr>
            <a:picLocks noChangeAspect="1"/>
          </p:cNvPicPr>
          <p:nvPr/>
        </p:nvPicPr>
        <p:blipFill>
          <a:blip r:embed="rId5"/>
          <a:stretch>
            <a:fillRect/>
          </a:stretch>
        </p:blipFill>
        <p:spPr>
          <a:xfrm>
            <a:off x="0" y="1623684"/>
            <a:ext cx="9448800" cy="5234316"/>
          </a:xfrm>
          <a:prstGeom prst="rect">
            <a:avLst/>
          </a:prstGeom>
        </p:spPr>
      </p:pic>
    </p:spTree>
    <p:extLst>
      <p:ext uri="{BB962C8B-B14F-4D97-AF65-F5344CB8AC3E}">
        <p14:creationId xmlns:p14="http://schemas.microsoft.com/office/powerpoint/2010/main" val="258188298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12463C4-BA19-481D-A68F-661A7D8938E5}"/>
              </a:ext>
            </a:extLst>
          </p:cNvPr>
          <p:cNvSpPr txBox="1"/>
          <p:nvPr/>
        </p:nvSpPr>
        <p:spPr>
          <a:xfrm>
            <a:off x="1563673" y="265553"/>
            <a:ext cx="9089825" cy="76944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4400" b="1" i="0" u="none" strike="noStrike" kern="1200" cap="none" spc="0" normalizeH="0" baseline="0" noProof="0" dirty="0">
                <a:ln>
                  <a:noFill/>
                </a:ln>
                <a:solidFill>
                  <a:srgbClr val="42A1DC"/>
                </a:solidFill>
                <a:effectLst/>
                <a:uLnTx/>
                <a:uFillTx/>
                <a:latin typeface="Ubuntu" panose="020B0504030602030204" pitchFamily="34" charset="0"/>
                <a:ea typeface="+mn-ea"/>
                <a:cs typeface="+mn-cs"/>
              </a:rPr>
              <a:t>Circuit Breaker</a:t>
            </a:r>
            <a:endParaRPr kumimoji="0" lang="pt-BR" sz="2000" b="1" i="0" u="none" strike="noStrike" kern="1200" cap="none" spc="0" normalizeH="0" baseline="0" noProof="0" dirty="0">
              <a:ln>
                <a:noFill/>
              </a:ln>
              <a:solidFill>
                <a:srgbClr val="2B0A3D"/>
              </a:solidFill>
              <a:effectLst/>
              <a:uLnTx/>
              <a:uFillTx/>
              <a:latin typeface="Ubuntu" panose="020B0504030602030204" pitchFamily="34" charset="0"/>
              <a:ea typeface="+mn-ea"/>
              <a:cs typeface="+mn-cs"/>
            </a:endParaRPr>
          </a:p>
        </p:txBody>
      </p:sp>
      <p:pic>
        <p:nvPicPr>
          <p:cNvPr id="19" name="Picture 18">
            <a:extLst>
              <a:ext uri="{FF2B5EF4-FFF2-40B4-BE49-F238E27FC236}">
                <a16:creationId xmlns:a16="http://schemas.microsoft.com/office/drawing/2014/main" id="{1266CA7D-8DFE-4731-92B9-385474AFA929}"/>
              </a:ext>
            </a:extLst>
          </p:cNvPr>
          <p:cNvPicPr>
            <a:picLocks noChangeAspect="1"/>
          </p:cNvPicPr>
          <p:nvPr/>
        </p:nvPicPr>
        <p:blipFill>
          <a:blip r:embed="rId3"/>
          <a:stretch>
            <a:fillRect/>
          </a:stretch>
        </p:blipFill>
        <p:spPr>
          <a:xfrm>
            <a:off x="11506198" y="0"/>
            <a:ext cx="600159" cy="562053"/>
          </a:xfrm>
          <a:prstGeom prst="rect">
            <a:avLst/>
          </a:prstGeom>
        </p:spPr>
      </p:pic>
      <p:pic>
        <p:nvPicPr>
          <p:cNvPr id="24" name="Picture 23">
            <a:extLst>
              <a:ext uri="{FF2B5EF4-FFF2-40B4-BE49-F238E27FC236}">
                <a16:creationId xmlns:a16="http://schemas.microsoft.com/office/drawing/2014/main" id="{03F6C7F3-D042-4C08-83F7-9A72F23AF54A}"/>
              </a:ext>
            </a:extLst>
          </p:cNvPr>
          <p:cNvPicPr>
            <a:picLocks noChangeAspect="1"/>
          </p:cNvPicPr>
          <p:nvPr/>
        </p:nvPicPr>
        <p:blipFill>
          <a:blip r:embed="rId4"/>
          <a:stretch>
            <a:fillRect/>
          </a:stretch>
        </p:blipFill>
        <p:spPr>
          <a:xfrm>
            <a:off x="9114996" y="6486473"/>
            <a:ext cx="3077004" cy="371527"/>
          </a:xfrm>
          <a:prstGeom prst="rect">
            <a:avLst/>
          </a:prstGeom>
        </p:spPr>
      </p:pic>
      <p:pic>
        <p:nvPicPr>
          <p:cNvPr id="4" name="Picture 3">
            <a:extLst>
              <a:ext uri="{FF2B5EF4-FFF2-40B4-BE49-F238E27FC236}">
                <a16:creationId xmlns:a16="http://schemas.microsoft.com/office/drawing/2014/main" id="{66DB45F4-8B20-415B-9E19-AEF4E09BD9AD}"/>
              </a:ext>
            </a:extLst>
          </p:cNvPr>
          <p:cNvPicPr>
            <a:picLocks noChangeAspect="1"/>
          </p:cNvPicPr>
          <p:nvPr/>
        </p:nvPicPr>
        <p:blipFill>
          <a:blip r:embed="rId5"/>
          <a:stretch>
            <a:fillRect/>
          </a:stretch>
        </p:blipFill>
        <p:spPr>
          <a:xfrm>
            <a:off x="554554" y="1256040"/>
            <a:ext cx="6132849" cy="2400946"/>
          </a:xfrm>
          <a:prstGeom prst="rect">
            <a:avLst/>
          </a:prstGeom>
        </p:spPr>
      </p:pic>
      <p:pic>
        <p:nvPicPr>
          <p:cNvPr id="7" name="Picture 6">
            <a:extLst>
              <a:ext uri="{FF2B5EF4-FFF2-40B4-BE49-F238E27FC236}">
                <a16:creationId xmlns:a16="http://schemas.microsoft.com/office/drawing/2014/main" id="{30617A14-BFF1-4576-ACB9-AF39CCAC3034}"/>
              </a:ext>
            </a:extLst>
          </p:cNvPr>
          <p:cNvPicPr>
            <a:picLocks noChangeAspect="1"/>
          </p:cNvPicPr>
          <p:nvPr/>
        </p:nvPicPr>
        <p:blipFill>
          <a:blip r:embed="rId6"/>
          <a:stretch>
            <a:fillRect/>
          </a:stretch>
        </p:blipFill>
        <p:spPr>
          <a:xfrm>
            <a:off x="554554" y="3801232"/>
            <a:ext cx="8502612" cy="3056768"/>
          </a:xfrm>
          <a:prstGeom prst="rect">
            <a:avLst/>
          </a:prstGeom>
        </p:spPr>
      </p:pic>
    </p:spTree>
    <p:extLst>
      <p:ext uri="{BB962C8B-B14F-4D97-AF65-F5344CB8AC3E}">
        <p14:creationId xmlns:p14="http://schemas.microsoft.com/office/powerpoint/2010/main" val="214598277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12463C4-BA19-481D-A68F-661A7D8938E5}"/>
              </a:ext>
            </a:extLst>
          </p:cNvPr>
          <p:cNvSpPr txBox="1"/>
          <p:nvPr/>
        </p:nvSpPr>
        <p:spPr>
          <a:xfrm>
            <a:off x="1563673" y="265553"/>
            <a:ext cx="9089825" cy="769441"/>
          </a:xfrm>
          <a:prstGeom prst="rect">
            <a:avLst/>
          </a:prstGeom>
          <a:noFill/>
        </p:spPr>
        <p:txBody>
          <a:bodyPr wrap="square" rtlCol="0">
            <a:spAutoFit/>
          </a:bodyPr>
          <a:lstStyle/>
          <a:p>
            <a:pPr algn="ctr">
              <a:defRPr/>
            </a:pPr>
            <a:r>
              <a:rPr lang="pt-BR" sz="4400" b="1" dirty="0">
                <a:solidFill>
                  <a:srgbClr val="42A1DC"/>
                </a:solidFill>
                <a:latin typeface="Ubuntu" panose="020B0504030602030204" pitchFamily="34" charset="0"/>
              </a:rPr>
              <a:t>DDD Layered Architecture</a:t>
            </a:r>
            <a:endParaRPr kumimoji="0" lang="pt-BR" sz="2000" b="1" i="0" u="none" strike="noStrike" kern="1200" cap="none" spc="0" normalizeH="0" baseline="0" noProof="0" dirty="0">
              <a:ln>
                <a:noFill/>
              </a:ln>
              <a:solidFill>
                <a:srgbClr val="2B0A3D"/>
              </a:solidFill>
              <a:effectLst/>
              <a:uLnTx/>
              <a:uFillTx/>
              <a:latin typeface="Ubuntu" panose="020B0504030602030204" pitchFamily="34" charset="0"/>
              <a:ea typeface="+mn-ea"/>
              <a:cs typeface="+mn-cs"/>
            </a:endParaRPr>
          </a:p>
        </p:txBody>
      </p:sp>
      <p:pic>
        <p:nvPicPr>
          <p:cNvPr id="19" name="Picture 18">
            <a:extLst>
              <a:ext uri="{FF2B5EF4-FFF2-40B4-BE49-F238E27FC236}">
                <a16:creationId xmlns:a16="http://schemas.microsoft.com/office/drawing/2014/main" id="{1266CA7D-8DFE-4731-92B9-385474AFA929}"/>
              </a:ext>
            </a:extLst>
          </p:cNvPr>
          <p:cNvPicPr>
            <a:picLocks noChangeAspect="1"/>
          </p:cNvPicPr>
          <p:nvPr/>
        </p:nvPicPr>
        <p:blipFill>
          <a:blip r:embed="rId3"/>
          <a:stretch>
            <a:fillRect/>
          </a:stretch>
        </p:blipFill>
        <p:spPr>
          <a:xfrm>
            <a:off x="11506198" y="0"/>
            <a:ext cx="600159" cy="562053"/>
          </a:xfrm>
          <a:prstGeom prst="rect">
            <a:avLst/>
          </a:prstGeom>
        </p:spPr>
      </p:pic>
      <p:pic>
        <p:nvPicPr>
          <p:cNvPr id="24" name="Picture 23">
            <a:extLst>
              <a:ext uri="{FF2B5EF4-FFF2-40B4-BE49-F238E27FC236}">
                <a16:creationId xmlns:a16="http://schemas.microsoft.com/office/drawing/2014/main" id="{03F6C7F3-D042-4C08-83F7-9A72F23AF54A}"/>
              </a:ext>
            </a:extLst>
          </p:cNvPr>
          <p:cNvPicPr>
            <a:picLocks noChangeAspect="1"/>
          </p:cNvPicPr>
          <p:nvPr/>
        </p:nvPicPr>
        <p:blipFill>
          <a:blip r:embed="rId4"/>
          <a:stretch>
            <a:fillRect/>
          </a:stretch>
        </p:blipFill>
        <p:spPr>
          <a:xfrm>
            <a:off x="9114996" y="6486473"/>
            <a:ext cx="3077004" cy="371527"/>
          </a:xfrm>
          <a:prstGeom prst="rect">
            <a:avLst/>
          </a:prstGeom>
        </p:spPr>
      </p:pic>
      <p:sp>
        <p:nvSpPr>
          <p:cNvPr id="2" name="TextBox 1">
            <a:extLst>
              <a:ext uri="{FF2B5EF4-FFF2-40B4-BE49-F238E27FC236}">
                <a16:creationId xmlns:a16="http://schemas.microsoft.com/office/drawing/2014/main" id="{CA877642-752A-4A52-A031-C572ACE10BB5}"/>
              </a:ext>
            </a:extLst>
          </p:cNvPr>
          <p:cNvSpPr txBox="1"/>
          <p:nvPr/>
        </p:nvSpPr>
        <p:spPr>
          <a:xfrm>
            <a:off x="641444" y="1487606"/>
            <a:ext cx="9621672" cy="3785652"/>
          </a:xfrm>
          <a:prstGeom prst="rect">
            <a:avLst/>
          </a:prstGeom>
          <a:noFill/>
        </p:spPr>
        <p:txBody>
          <a:bodyPr wrap="square" rtlCol="0">
            <a:spAutoFit/>
          </a:bodyPr>
          <a:lstStyle/>
          <a:p>
            <a:r>
              <a:rPr lang="en-US" sz="2400" b="1" dirty="0"/>
              <a:t>   * </a:t>
            </a:r>
            <a:r>
              <a:rPr lang="en-US" sz="2400" b="1" dirty="0" err="1"/>
              <a:t>Là</a:t>
            </a:r>
            <a:r>
              <a:rPr lang="en-US" sz="2400" b="1" dirty="0"/>
              <a:t> </a:t>
            </a:r>
            <a:r>
              <a:rPr lang="en-US" sz="2400" b="1" dirty="0" err="1"/>
              <a:t>gì</a:t>
            </a:r>
            <a:r>
              <a:rPr lang="en-US" sz="2400" b="1" dirty="0"/>
              <a:t> ?</a:t>
            </a:r>
          </a:p>
          <a:p>
            <a:endParaRPr lang="en-US" sz="2400" b="1" dirty="0"/>
          </a:p>
          <a:p>
            <a:pPr marL="342900" indent="-342900">
              <a:buFontTx/>
              <a:buChar char="-"/>
            </a:pPr>
            <a:r>
              <a:rPr lang="en-US" sz="2400" dirty="0" err="1"/>
              <a:t>Là</a:t>
            </a:r>
            <a:r>
              <a:rPr lang="en-US" sz="2400" dirty="0"/>
              <a:t> </a:t>
            </a:r>
            <a:r>
              <a:rPr lang="en-US" sz="2400" dirty="0" err="1"/>
              <a:t>một</a:t>
            </a:r>
            <a:r>
              <a:rPr lang="en-US" sz="2400" dirty="0"/>
              <a:t> </a:t>
            </a:r>
            <a:r>
              <a:rPr lang="en-US" sz="2400" dirty="0" err="1"/>
              <a:t>cách</a:t>
            </a:r>
            <a:r>
              <a:rPr lang="en-US" sz="2400" dirty="0"/>
              <a:t> </a:t>
            </a:r>
            <a:r>
              <a:rPr lang="en-US" sz="2400" dirty="0" err="1"/>
              <a:t>tiếp</a:t>
            </a:r>
            <a:r>
              <a:rPr lang="en-US" sz="2400" dirty="0"/>
              <a:t> </a:t>
            </a:r>
            <a:r>
              <a:rPr lang="en-US" sz="2400" dirty="0" err="1"/>
              <a:t>cận</a:t>
            </a:r>
            <a:r>
              <a:rPr lang="en-US" sz="2400" dirty="0"/>
              <a:t> </a:t>
            </a:r>
            <a:r>
              <a:rPr lang="en-US" sz="2400" dirty="0" err="1"/>
              <a:t>phát</a:t>
            </a:r>
            <a:r>
              <a:rPr lang="en-US" sz="2400" dirty="0"/>
              <a:t> </a:t>
            </a:r>
            <a:r>
              <a:rPr lang="en-US" sz="2400" dirty="0" err="1"/>
              <a:t>triển</a:t>
            </a:r>
            <a:r>
              <a:rPr lang="en-US" sz="2400" dirty="0"/>
              <a:t> </a:t>
            </a:r>
            <a:r>
              <a:rPr lang="en-US" sz="2400" dirty="0" err="1"/>
              <a:t>phần</a:t>
            </a:r>
            <a:r>
              <a:rPr lang="en-US" sz="2400" dirty="0"/>
              <a:t> </a:t>
            </a:r>
            <a:r>
              <a:rPr lang="en-US" sz="2400" dirty="0" err="1"/>
              <a:t>mềm</a:t>
            </a:r>
            <a:r>
              <a:rPr lang="en-US" sz="2400" dirty="0"/>
              <a:t> </a:t>
            </a:r>
            <a:r>
              <a:rPr lang="en-US" sz="2400" dirty="0" err="1"/>
              <a:t>để</a:t>
            </a:r>
            <a:r>
              <a:rPr lang="en-US" sz="2400" dirty="0"/>
              <a:t> </a:t>
            </a:r>
            <a:r>
              <a:rPr lang="en-US" sz="2400" dirty="0" err="1"/>
              <a:t>kết</a:t>
            </a:r>
            <a:r>
              <a:rPr lang="en-US" sz="2400" dirty="0"/>
              <a:t> </a:t>
            </a:r>
            <a:r>
              <a:rPr lang="en-US" sz="2400" dirty="0" err="1"/>
              <a:t>nối</a:t>
            </a:r>
            <a:r>
              <a:rPr lang="en-US" sz="2400" dirty="0"/>
              <a:t> </a:t>
            </a:r>
            <a:r>
              <a:rPr lang="en-US" sz="2400" dirty="0" err="1"/>
              <a:t>các</a:t>
            </a:r>
            <a:r>
              <a:rPr lang="en-US" sz="2400" dirty="0"/>
              <a:t> </a:t>
            </a:r>
            <a:r>
              <a:rPr lang="en-US" sz="2400" dirty="0" err="1"/>
              <a:t>nghiệp</a:t>
            </a:r>
            <a:r>
              <a:rPr lang="en-US" sz="2400" dirty="0"/>
              <a:t> </a:t>
            </a:r>
            <a:r>
              <a:rPr lang="en-US" sz="2400" dirty="0" err="1"/>
              <a:t>vụ</a:t>
            </a:r>
            <a:r>
              <a:rPr lang="en-US" sz="2400" dirty="0"/>
              <a:t> </a:t>
            </a:r>
            <a:r>
              <a:rPr lang="en-US" sz="2400" dirty="0" err="1"/>
              <a:t>phức</a:t>
            </a:r>
            <a:r>
              <a:rPr lang="en-US" sz="2400" dirty="0"/>
              <a:t> </a:t>
            </a:r>
            <a:r>
              <a:rPr lang="en-US" sz="2400" dirty="0" err="1"/>
              <a:t>tạp</a:t>
            </a:r>
            <a:r>
              <a:rPr lang="en-US" sz="2400" dirty="0"/>
              <a:t> </a:t>
            </a:r>
            <a:r>
              <a:rPr lang="en-US" sz="2400" dirty="0" err="1"/>
              <a:t>với</a:t>
            </a:r>
            <a:r>
              <a:rPr lang="en-US" sz="2400" dirty="0"/>
              <a:t> </a:t>
            </a:r>
            <a:r>
              <a:rPr lang="en-US" sz="2400" dirty="0" err="1"/>
              <a:t>phần</a:t>
            </a:r>
            <a:r>
              <a:rPr lang="en-US" sz="2400" dirty="0"/>
              <a:t> </a:t>
            </a:r>
            <a:r>
              <a:rPr lang="en-US" sz="2400" dirty="0" err="1"/>
              <a:t>mềm</a:t>
            </a:r>
            <a:r>
              <a:rPr lang="en-US" sz="2400" dirty="0"/>
              <a:t> </a:t>
            </a:r>
          </a:p>
          <a:p>
            <a:pPr marL="342900" indent="-342900">
              <a:buFontTx/>
              <a:buChar char="-"/>
            </a:pPr>
            <a:endParaRPr lang="en-US" sz="2400" dirty="0"/>
          </a:p>
          <a:p>
            <a:r>
              <a:rPr lang="en-US" sz="2400" b="1" dirty="0"/>
              <a:t>   *  </a:t>
            </a:r>
            <a:r>
              <a:rPr lang="en-US" sz="2400" b="1" dirty="0" err="1"/>
              <a:t>Tại</a:t>
            </a:r>
            <a:r>
              <a:rPr lang="en-US" sz="2400" b="1" dirty="0"/>
              <a:t> </a:t>
            </a:r>
            <a:r>
              <a:rPr lang="en-US" sz="2400" b="1" dirty="0" err="1"/>
              <a:t>sao</a:t>
            </a:r>
            <a:r>
              <a:rPr lang="en-US" sz="2400" b="1" dirty="0"/>
              <a:t> </a:t>
            </a:r>
            <a:r>
              <a:rPr lang="en-US" sz="2400" b="1" dirty="0" err="1"/>
              <a:t>cần</a:t>
            </a:r>
            <a:r>
              <a:rPr lang="en-US" sz="2400" b="1" dirty="0"/>
              <a:t> </a:t>
            </a:r>
            <a:r>
              <a:rPr lang="en-US" sz="2400" b="1" dirty="0" err="1"/>
              <a:t>quan</a:t>
            </a:r>
            <a:r>
              <a:rPr lang="en-US" sz="2400" b="1" dirty="0"/>
              <a:t> </a:t>
            </a:r>
            <a:r>
              <a:rPr lang="en-US" sz="2400" b="1" dirty="0" err="1"/>
              <a:t>tâm</a:t>
            </a:r>
            <a:r>
              <a:rPr lang="en-US" sz="2400" b="1" dirty="0"/>
              <a:t> </a:t>
            </a:r>
            <a:r>
              <a:rPr lang="en-US" sz="2400" b="1" dirty="0" err="1"/>
              <a:t>đến</a:t>
            </a:r>
            <a:r>
              <a:rPr lang="en-US" sz="2400" b="1" dirty="0"/>
              <a:t> DDD</a:t>
            </a:r>
          </a:p>
          <a:p>
            <a:endParaRPr lang="en-US" sz="2400" dirty="0"/>
          </a:p>
          <a:p>
            <a:r>
              <a:rPr lang="en-US" sz="2400" dirty="0"/>
              <a:t>   - </a:t>
            </a:r>
            <a:r>
              <a:rPr lang="en-US" sz="2400" dirty="0" err="1"/>
              <a:t>Nguyên</a:t>
            </a:r>
            <a:r>
              <a:rPr lang="en-US" sz="2400" dirty="0"/>
              <a:t> </a:t>
            </a:r>
            <a:r>
              <a:rPr lang="en-US" sz="2400" dirty="0" err="1"/>
              <a:t>tắc</a:t>
            </a:r>
            <a:r>
              <a:rPr lang="en-US" sz="2400" dirty="0"/>
              <a:t> </a:t>
            </a:r>
            <a:r>
              <a:rPr lang="en-US" sz="2400" dirty="0" err="1"/>
              <a:t>và</a:t>
            </a:r>
            <a:r>
              <a:rPr lang="en-US" sz="2400" dirty="0"/>
              <a:t> </a:t>
            </a:r>
            <a:r>
              <a:rPr lang="en-US" sz="2400" dirty="0" err="1"/>
              <a:t>mẫu</a:t>
            </a:r>
            <a:r>
              <a:rPr lang="en-US" sz="2400" dirty="0"/>
              <a:t> </a:t>
            </a:r>
            <a:r>
              <a:rPr lang="en-US" sz="2400" dirty="0" err="1"/>
              <a:t>thiết</a:t>
            </a:r>
            <a:r>
              <a:rPr lang="en-US" sz="2400" dirty="0"/>
              <a:t> </a:t>
            </a:r>
            <a:r>
              <a:rPr lang="en-US" sz="2400" dirty="0" err="1"/>
              <a:t>kế</a:t>
            </a:r>
            <a:r>
              <a:rPr lang="en-US" sz="2400" dirty="0"/>
              <a:t> </a:t>
            </a:r>
            <a:r>
              <a:rPr lang="en-US" sz="2400" dirty="0" err="1"/>
              <a:t>để</a:t>
            </a:r>
            <a:r>
              <a:rPr lang="en-US" sz="2400" dirty="0"/>
              <a:t> </a:t>
            </a:r>
            <a:r>
              <a:rPr lang="en-US" sz="2400" dirty="0" err="1"/>
              <a:t>giải</a:t>
            </a:r>
            <a:r>
              <a:rPr lang="en-US" sz="2400" dirty="0"/>
              <a:t> </a:t>
            </a:r>
            <a:r>
              <a:rPr lang="en-US" sz="2400" dirty="0" err="1"/>
              <a:t>quyết</a:t>
            </a:r>
            <a:r>
              <a:rPr lang="en-US" sz="2400" dirty="0"/>
              <a:t> </a:t>
            </a:r>
            <a:r>
              <a:rPr lang="en-US" sz="2400" dirty="0" err="1"/>
              <a:t>các</a:t>
            </a:r>
            <a:r>
              <a:rPr lang="en-US" sz="2400" dirty="0"/>
              <a:t> </a:t>
            </a:r>
            <a:r>
              <a:rPr lang="en-US" sz="2400" dirty="0" err="1"/>
              <a:t>vấn</a:t>
            </a:r>
            <a:r>
              <a:rPr lang="en-US" sz="2400" dirty="0"/>
              <a:t> </a:t>
            </a:r>
            <a:r>
              <a:rPr lang="en-US" sz="2400" dirty="0" err="1"/>
              <a:t>đề</a:t>
            </a:r>
            <a:r>
              <a:rPr lang="en-US" sz="2400" dirty="0"/>
              <a:t> </a:t>
            </a:r>
            <a:r>
              <a:rPr lang="en-US" sz="2400" dirty="0" err="1"/>
              <a:t>phức</a:t>
            </a:r>
            <a:r>
              <a:rPr lang="en-US" sz="2400" dirty="0"/>
              <a:t> </a:t>
            </a:r>
            <a:r>
              <a:rPr lang="en-US" sz="2400" dirty="0" err="1"/>
              <a:t>tạp</a:t>
            </a:r>
            <a:endParaRPr lang="en-US" sz="2400" dirty="0"/>
          </a:p>
          <a:p>
            <a:r>
              <a:rPr lang="en-US" sz="2400" dirty="0"/>
              <a:t>   - </a:t>
            </a:r>
            <a:r>
              <a:rPr lang="en-US" sz="2400" dirty="0" err="1"/>
              <a:t>Lịch</a:t>
            </a:r>
            <a:r>
              <a:rPr lang="en-US" sz="2400" dirty="0"/>
              <a:t> </a:t>
            </a:r>
            <a:r>
              <a:rPr lang="en-US" sz="2400" dirty="0" err="1"/>
              <a:t>sử</a:t>
            </a:r>
            <a:r>
              <a:rPr lang="en-US" sz="2400" dirty="0"/>
              <a:t> </a:t>
            </a:r>
            <a:r>
              <a:rPr lang="en-US" sz="2400" dirty="0" err="1"/>
              <a:t>thành</a:t>
            </a:r>
            <a:r>
              <a:rPr lang="en-US" sz="2400" dirty="0"/>
              <a:t> </a:t>
            </a:r>
            <a:r>
              <a:rPr lang="en-US" sz="2400" dirty="0" err="1"/>
              <a:t>công</a:t>
            </a:r>
            <a:r>
              <a:rPr lang="en-US" sz="2400" dirty="0"/>
              <a:t> </a:t>
            </a:r>
            <a:r>
              <a:rPr lang="en-US" sz="2400" dirty="0" err="1"/>
              <a:t>với</a:t>
            </a:r>
            <a:r>
              <a:rPr lang="en-US" sz="2400" dirty="0"/>
              <a:t> </a:t>
            </a:r>
            <a:r>
              <a:rPr lang="en-US" sz="2400" dirty="0" err="1"/>
              <a:t>nhiều</a:t>
            </a:r>
            <a:r>
              <a:rPr lang="en-US" sz="2400" dirty="0"/>
              <a:t> </a:t>
            </a:r>
            <a:r>
              <a:rPr lang="en-US" sz="2400" dirty="0" err="1"/>
              <a:t>dự</a:t>
            </a:r>
            <a:r>
              <a:rPr lang="en-US" sz="2400" dirty="0"/>
              <a:t> </a:t>
            </a:r>
            <a:r>
              <a:rPr lang="en-US" sz="2400" dirty="0" err="1"/>
              <a:t>án</a:t>
            </a:r>
            <a:r>
              <a:rPr lang="en-US" sz="2400" dirty="0"/>
              <a:t> </a:t>
            </a:r>
            <a:r>
              <a:rPr lang="en-US" sz="2400" dirty="0" err="1"/>
              <a:t>phức</a:t>
            </a:r>
            <a:r>
              <a:rPr lang="en-US" sz="2400" dirty="0"/>
              <a:t> </a:t>
            </a:r>
            <a:r>
              <a:rPr lang="en-US" sz="2400" dirty="0" err="1"/>
              <a:t>tạp</a:t>
            </a:r>
            <a:endParaRPr lang="en-US" sz="2400" dirty="0"/>
          </a:p>
          <a:p>
            <a:r>
              <a:rPr lang="en-US" sz="2400" dirty="0"/>
              <a:t>   - Code </a:t>
            </a:r>
            <a:r>
              <a:rPr lang="en-US" sz="2400" dirty="0" err="1"/>
              <a:t>thể</a:t>
            </a:r>
            <a:r>
              <a:rPr lang="en-US" sz="2400" dirty="0"/>
              <a:t> </a:t>
            </a:r>
            <a:r>
              <a:rPr lang="en-US" sz="2400" dirty="0" err="1"/>
              <a:t>hiện</a:t>
            </a:r>
            <a:r>
              <a:rPr lang="en-US" sz="2400" dirty="0"/>
              <a:t> </a:t>
            </a:r>
            <a:r>
              <a:rPr lang="en-US" sz="2400" dirty="0" err="1"/>
              <a:t>nghiệp</a:t>
            </a:r>
            <a:r>
              <a:rPr lang="en-US" sz="2400" dirty="0"/>
              <a:t> </a:t>
            </a:r>
            <a:r>
              <a:rPr lang="en-US" sz="2400" dirty="0" err="1"/>
              <a:t>vụ</a:t>
            </a:r>
            <a:r>
              <a:rPr lang="en-US" sz="2400" dirty="0"/>
              <a:t> </a:t>
            </a:r>
            <a:r>
              <a:rPr lang="en-US" sz="2400" dirty="0" err="1"/>
              <a:t>rõ</a:t>
            </a:r>
            <a:r>
              <a:rPr lang="en-US" sz="2400" dirty="0"/>
              <a:t> rang.</a:t>
            </a:r>
          </a:p>
        </p:txBody>
      </p:sp>
    </p:spTree>
    <p:extLst>
      <p:ext uri="{BB962C8B-B14F-4D97-AF65-F5344CB8AC3E}">
        <p14:creationId xmlns:p14="http://schemas.microsoft.com/office/powerpoint/2010/main" val="9686309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12463C4-BA19-481D-A68F-661A7D8938E5}"/>
              </a:ext>
            </a:extLst>
          </p:cNvPr>
          <p:cNvSpPr txBox="1"/>
          <p:nvPr/>
        </p:nvSpPr>
        <p:spPr>
          <a:xfrm>
            <a:off x="1563673" y="265553"/>
            <a:ext cx="9089825" cy="769441"/>
          </a:xfrm>
          <a:prstGeom prst="rect">
            <a:avLst/>
          </a:prstGeom>
          <a:noFill/>
        </p:spPr>
        <p:txBody>
          <a:bodyPr wrap="square" rtlCol="0">
            <a:spAutoFit/>
          </a:bodyPr>
          <a:lstStyle/>
          <a:p>
            <a:pPr algn="ctr">
              <a:defRPr/>
            </a:pPr>
            <a:r>
              <a:rPr lang="pt-BR" sz="4400" b="1" dirty="0">
                <a:solidFill>
                  <a:srgbClr val="42A1DC"/>
                </a:solidFill>
                <a:latin typeface="Ubuntu" panose="020B0504030602030204" pitchFamily="34" charset="0"/>
              </a:rPr>
              <a:t>DDD Layered Architecture</a:t>
            </a:r>
            <a:endParaRPr kumimoji="0" lang="pt-BR" sz="2000" b="1" i="0" u="none" strike="noStrike" kern="1200" cap="none" spc="0" normalizeH="0" baseline="0" noProof="0" dirty="0">
              <a:ln>
                <a:noFill/>
              </a:ln>
              <a:solidFill>
                <a:srgbClr val="2B0A3D"/>
              </a:solidFill>
              <a:effectLst/>
              <a:uLnTx/>
              <a:uFillTx/>
              <a:latin typeface="Ubuntu" panose="020B0504030602030204" pitchFamily="34" charset="0"/>
              <a:ea typeface="+mn-ea"/>
              <a:cs typeface="+mn-cs"/>
            </a:endParaRPr>
          </a:p>
        </p:txBody>
      </p:sp>
      <p:pic>
        <p:nvPicPr>
          <p:cNvPr id="19" name="Picture 18">
            <a:extLst>
              <a:ext uri="{FF2B5EF4-FFF2-40B4-BE49-F238E27FC236}">
                <a16:creationId xmlns:a16="http://schemas.microsoft.com/office/drawing/2014/main" id="{1266CA7D-8DFE-4731-92B9-385474AFA929}"/>
              </a:ext>
            </a:extLst>
          </p:cNvPr>
          <p:cNvPicPr>
            <a:picLocks noChangeAspect="1"/>
          </p:cNvPicPr>
          <p:nvPr/>
        </p:nvPicPr>
        <p:blipFill>
          <a:blip r:embed="rId3"/>
          <a:stretch>
            <a:fillRect/>
          </a:stretch>
        </p:blipFill>
        <p:spPr>
          <a:xfrm>
            <a:off x="11506198" y="0"/>
            <a:ext cx="600159" cy="562053"/>
          </a:xfrm>
          <a:prstGeom prst="rect">
            <a:avLst/>
          </a:prstGeom>
        </p:spPr>
      </p:pic>
      <p:pic>
        <p:nvPicPr>
          <p:cNvPr id="24" name="Picture 23">
            <a:extLst>
              <a:ext uri="{FF2B5EF4-FFF2-40B4-BE49-F238E27FC236}">
                <a16:creationId xmlns:a16="http://schemas.microsoft.com/office/drawing/2014/main" id="{03F6C7F3-D042-4C08-83F7-9A72F23AF54A}"/>
              </a:ext>
            </a:extLst>
          </p:cNvPr>
          <p:cNvPicPr>
            <a:picLocks noChangeAspect="1"/>
          </p:cNvPicPr>
          <p:nvPr/>
        </p:nvPicPr>
        <p:blipFill>
          <a:blip r:embed="rId4"/>
          <a:stretch>
            <a:fillRect/>
          </a:stretch>
        </p:blipFill>
        <p:spPr>
          <a:xfrm>
            <a:off x="9114996" y="6486473"/>
            <a:ext cx="3077004" cy="371527"/>
          </a:xfrm>
          <a:prstGeom prst="rect">
            <a:avLst/>
          </a:prstGeom>
        </p:spPr>
      </p:pic>
      <p:sp>
        <p:nvSpPr>
          <p:cNvPr id="2" name="TextBox 1">
            <a:extLst>
              <a:ext uri="{FF2B5EF4-FFF2-40B4-BE49-F238E27FC236}">
                <a16:creationId xmlns:a16="http://schemas.microsoft.com/office/drawing/2014/main" id="{CA877642-752A-4A52-A031-C572ACE10BB5}"/>
              </a:ext>
            </a:extLst>
          </p:cNvPr>
          <p:cNvSpPr txBox="1"/>
          <p:nvPr/>
        </p:nvSpPr>
        <p:spPr>
          <a:xfrm>
            <a:off x="641444" y="1487606"/>
            <a:ext cx="9621672" cy="3170099"/>
          </a:xfrm>
          <a:prstGeom prst="rect">
            <a:avLst/>
          </a:prstGeom>
          <a:noFill/>
        </p:spPr>
        <p:txBody>
          <a:bodyPr wrap="square" rtlCol="0">
            <a:spAutoFit/>
          </a:bodyPr>
          <a:lstStyle/>
          <a:p>
            <a:r>
              <a:rPr lang="en-US" sz="3200" b="1" dirty="0"/>
              <a:t>   * </a:t>
            </a:r>
            <a:r>
              <a:rPr lang="en-US" sz="3200" b="1" dirty="0" err="1"/>
              <a:t>Điểm</a:t>
            </a:r>
            <a:r>
              <a:rPr lang="en-US" sz="3200" b="1" dirty="0"/>
              <a:t> </a:t>
            </a:r>
            <a:r>
              <a:rPr lang="en-US" sz="3200" b="1" dirty="0" err="1"/>
              <a:t>mấu</a:t>
            </a:r>
            <a:r>
              <a:rPr lang="en-US" sz="3200" b="1" dirty="0"/>
              <a:t> </a:t>
            </a:r>
            <a:r>
              <a:rPr lang="en-US" sz="3200" b="1" dirty="0" err="1"/>
              <a:t>chốt</a:t>
            </a:r>
            <a:r>
              <a:rPr lang="en-US" sz="3200" b="1" dirty="0"/>
              <a:t> </a:t>
            </a:r>
            <a:r>
              <a:rPr lang="en-US" sz="3200" b="1" dirty="0" err="1"/>
              <a:t>trong</a:t>
            </a:r>
            <a:r>
              <a:rPr lang="en-US" sz="3200" b="1" dirty="0"/>
              <a:t> DDD</a:t>
            </a:r>
          </a:p>
          <a:p>
            <a:endParaRPr lang="en-US" sz="2400" b="1" dirty="0"/>
          </a:p>
          <a:p>
            <a:pPr marL="457200" indent="-457200">
              <a:buAutoNum type="arabicParenR"/>
            </a:pPr>
            <a:r>
              <a:rPr lang="en-US" sz="3200" dirty="0" err="1"/>
              <a:t>Đào</a:t>
            </a:r>
            <a:r>
              <a:rPr lang="en-US" sz="3200" dirty="0"/>
              <a:t> </a:t>
            </a:r>
            <a:r>
              <a:rPr lang="en-US" sz="3200" dirty="0" err="1"/>
              <a:t>sâu</a:t>
            </a:r>
            <a:r>
              <a:rPr lang="en-US" sz="3200" dirty="0"/>
              <a:t> </a:t>
            </a:r>
            <a:r>
              <a:rPr lang="en-US" sz="3200" dirty="0" err="1"/>
              <a:t>kiến</a:t>
            </a:r>
            <a:r>
              <a:rPr lang="en-US" sz="3200" dirty="0"/>
              <a:t> </a:t>
            </a:r>
            <a:r>
              <a:rPr lang="en-US" sz="3200" dirty="0" err="1"/>
              <a:t>thức</a:t>
            </a:r>
            <a:r>
              <a:rPr lang="en-US" sz="3200" dirty="0"/>
              <a:t> </a:t>
            </a:r>
            <a:r>
              <a:rPr lang="en-US" sz="3200" dirty="0" err="1"/>
              <a:t>với</a:t>
            </a:r>
            <a:r>
              <a:rPr lang="en-US" sz="3200" dirty="0"/>
              <a:t> Domain Expert</a:t>
            </a:r>
          </a:p>
          <a:p>
            <a:pPr marL="457200" indent="-457200">
              <a:buAutoNum type="arabicParenR"/>
            </a:pPr>
            <a:r>
              <a:rPr lang="en-US" sz="3200" dirty="0" err="1"/>
              <a:t>Tập</a:t>
            </a:r>
            <a:r>
              <a:rPr lang="en-US" sz="3200" dirty="0"/>
              <a:t> </a:t>
            </a:r>
            <a:r>
              <a:rPr lang="en-US" sz="3200" dirty="0" err="1"/>
              <a:t>trung</a:t>
            </a:r>
            <a:r>
              <a:rPr lang="en-US" sz="3200" dirty="0"/>
              <a:t> </a:t>
            </a:r>
            <a:r>
              <a:rPr lang="en-US" sz="3200" dirty="0" err="1"/>
              <a:t>vào</a:t>
            </a:r>
            <a:r>
              <a:rPr lang="en-US" sz="3200" dirty="0"/>
              <a:t> </a:t>
            </a:r>
            <a:r>
              <a:rPr lang="en-US" sz="3200" dirty="0" err="1"/>
              <a:t>mô</a:t>
            </a:r>
            <a:r>
              <a:rPr lang="en-US" sz="3200" dirty="0"/>
              <a:t> </a:t>
            </a:r>
            <a:r>
              <a:rPr lang="en-US" sz="3200" dirty="0" err="1"/>
              <a:t>hình</a:t>
            </a:r>
            <a:r>
              <a:rPr lang="en-US" sz="3200" dirty="0"/>
              <a:t> </a:t>
            </a:r>
            <a:r>
              <a:rPr lang="en-US" sz="3200" dirty="0" err="1"/>
              <a:t>của</a:t>
            </a:r>
            <a:r>
              <a:rPr lang="en-US" sz="3200" dirty="0"/>
              <a:t> </a:t>
            </a:r>
            <a:r>
              <a:rPr lang="en-US" sz="3200" dirty="0" err="1"/>
              <a:t>từng</a:t>
            </a:r>
            <a:r>
              <a:rPr lang="en-US" sz="3200" dirty="0"/>
              <a:t> sub domain</a:t>
            </a:r>
          </a:p>
          <a:p>
            <a:pPr marL="457200" indent="-457200">
              <a:buAutoNum type="arabicParenR"/>
            </a:pPr>
            <a:r>
              <a:rPr lang="en-US" sz="3200" dirty="0" err="1"/>
              <a:t>Thực</a:t>
            </a:r>
            <a:r>
              <a:rPr lang="en-US" sz="3200" dirty="0"/>
              <a:t> </a:t>
            </a:r>
            <a:r>
              <a:rPr lang="en-US" sz="3200" dirty="0" err="1"/>
              <a:t>thi</a:t>
            </a:r>
            <a:r>
              <a:rPr lang="en-US" sz="3200" dirty="0"/>
              <a:t> </a:t>
            </a:r>
            <a:r>
              <a:rPr lang="en-US" sz="3200" dirty="0" err="1"/>
              <a:t>từng</a:t>
            </a:r>
            <a:r>
              <a:rPr lang="en-US" sz="3200" dirty="0"/>
              <a:t> subdomain</a:t>
            </a:r>
          </a:p>
          <a:p>
            <a:endParaRPr lang="en-US" sz="2400" b="1" dirty="0"/>
          </a:p>
          <a:p>
            <a:endParaRPr lang="en-US" sz="2400" dirty="0"/>
          </a:p>
        </p:txBody>
      </p:sp>
    </p:spTree>
    <p:extLst>
      <p:ext uri="{BB962C8B-B14F-4D97-AF65-F5344CB8AC3E}">
        <p14:creationId xmlns:p14="http://schemas.microsoft.com/office/powerpoint/2010/main" val="291651193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12463C4-BA19-481D-A68F-661A7D8938E5}"/>
              </a:ext>
            </a:extLst>
          </p:cNvPr>
          <p:cNvSpPr txBox="1"/>
          <p:nvPr/>
        </p:nvSpPr>
        <p:spPr>
          <a:xfrm>
            <a:off x="1563673" y="265553"/>
            <a:ext cx="9089825" cy="769441"/>
          </a:xfrm>
          <a:prstGeom prst="rect">
            <a:avLst/>
          </a:prstGeom>
          <a:noFill/>
        </p:spPr>
        <p:txBody>
          <a:bodyPr wrap="square" rtlCol="0">
            <a:spAutoFit/>
          </a:bodyPr>
          <a:lstStyle/>
          <a:p>
            <a:pPr algn="ctr">
              <a:defRPr/>
            </a:pPr>
            <a:r>
              <a:rPr lang="pt-BR" sz="4400" b="1" dirty="0">
                <a:solidFill>
                  <a:srgbClr val="42A1DC"/>
                </a:solidFill>
                <a:latin typeface="Ubuntu" panose="020B0504030602030204" pitchFamily="34" charset="0"/>
              </a:rPr>
              <a:t>DDD Layered Architecture</a:t>
            </a:r>
            <a:endParaRPr kumimoji="0" lang="pt-BR" sz="2000" b="1" i="0" u="none" strike="noStrike" kern="1200" cap="none" spc="0" normalizeH="0" baseline="0" noProof="0" dirty="0">
              <a:ln>
                <a:noFill/>
              </a:ln>
              <a:solidFill>
                <a:srgbClr val="2B0A3D"/>
              </a:solidFill>
              <a:effectLst/>
              <a:uLnTx/>
              <a:uFillTx/>
              <a:latin typeface="Ubuntu" panose="020B0504030602030204" pitchFamily="34" charset="0"/>
              <a:ea typeface="+mn-ea"/>
              <a:cs typeface="+mn-cs"/>
            </a:endParaRPr>
          </a:p>
        </p:txBody>
      </p:sp>
      <p:pic>
        <p:nvPicPr>
          <p:cNvPr id="19" name="Picture 18">
            <a:extLst>
              <a:ext uri="{FF2B5EF4-FFF2-40B4-BE49-F238E27FC236}">
                <a16:creationId xmlns:a16="http://schemas.microsoft.com/office/drawing/2014/main" id="{1266CA7D-8DFE-4731-92B9-385474AFA929}"/>
              </a:ext>
            </a:extLst>
          </p:cNvPr>
          <p:cNvPicPr>
            <a:picLocks noChangeAspect="1"/>
          </p:cNvPicPr>
          <p:nvPr/>
        </p:nvPicPr>
        <p:blipFill>
          <a:blip r:embed="rId3"/>
          <a:stretch>
            <a:fillRect/>
          </a:stretch>
        </p:blipFill>
        <p:spPr>
          <a:xfrm>
            <a:off x="11506198" y="0"/>
            <a:ext cx="600159" cy="562053"/>
          </a:xfrm>
          <a:prstGeom prst="rect">
            <a:avLst/>
          </a:prstGeom>
        </p:spPr>
      </p:pic>
      <p:pic>
        <p:nvPicPr>
          <p:cNvPr id="24" name="Picture 23">
            <a:extLst>
              <a:ext uri="{FF2B5EF4-FFF2-40B4-BE49-F238E27FC236}">
                <a16:creationId xmlns:a16="http://schemas.microsoft.com/office/drawing/2014/main" id="{03F6C7F3-D042-4C08-83F7-9A72F23AF54A}"/>
              </a:ext>
            </a:extLst>
          </p:cNvPr>
          <p:cNvPicPr>
            <a:picLocks noChangeAspect="1"/>
          </p:cNvPicPr>
          <p:nvPr/>
        </p:nvPicPr>
        <p:blipFill>
          <a:blip r:embed="rId4"/>
          <a:stretch>
            <a:fillRect/>
          </a:stretch>
        </p:blipFill>
        <p:spPr>
          <a:xfrm>
            <a:off x="9114996" y="6486473"/>
            <a:ext cx="3077004" cy="371527"/>
          </a:xfrm>
          <a:prstGeom prst="rect">
            <a:avLst/>
          </a:prstGeom>
        </p:spPr>
      </p:pic>
      <p:pic>
        <p:nvPicPr>
          <p:cNvPr id="4" name="Picture 3">
            <a:extLst>
              <a:ext uri="{FF2B5EF4-FFF2-40B4-BE49-F238E27FC236}">
                <a16:creationId xmlns:a16="http://schemas.microsoft.com/office/drawing/2014/main" id="{A40A8163-080C-4B2B-9677-0A23DF2B6E77}"/>
              </a:ext>
            </a:extLst>
          </p:cNvPr>
          <p:cNvPicPr>
            <a:picLocks noChangeAspect="1"/>
          </p:cNvPicPr>
          <p:nvPr/>
        </p:nvPicPr>
        <p:blipFill>
          <a:blip r:embed="rId5"/>
          <a:stretch>
            <a:fillRect/>
          </a:stretch>
        </p:blipFill>
        <p:spPr>
          <a:xfrm>
            <a:off x="682387" y="1181918"/>
            <a:ext cx="6385622" cy="5490318"/>
          </a:xfrm>
          <a:prstGeom prst="rect">
            <a:avLst/>
          </a:prstGeom>
        </p:spPr>
      </p:pic>
    </p:spTree>
    <p:extLst>
      <p:ext uri="{BB962C8B-B14F-4D97-AF65-F5344CB8AC3E}">
        <p14:creationId xmlns:p14="http://schemas.microsoft.com/office/powerpoint/2010/main" val="87627969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12463C4-BA19-481D-A68F-661A7D8938E5}"/>
              </a:ext>
            </a:extLst>
          </p:cNvPr>
          <p:cNvSpPr txBox="1"/>
          <p:nvPr/>
        </p:nvSpPr>
        <p:spPr>
          <a:xfrm>
            <a:off x="1563673" y="265553"/>
            <a:ext cx="9089825" cy="769441"/>
          </a:xfrm>
          <a:prstGeom prst="rect">
            <a:avLst/>
          </a:prstGeom>
          <a:noFill/>
        </p:spPr>
        <p:txBody>
          <a:bodyPr wrap="square" rtlCol="0">
            <a:spAutoFit/>
          </a:bodyPr>
          <a:lstStyle/>
          <a:p>
            <a:pPr algn="ctr">
              <a:defRPr/>
            </a:pPr>
            <a:r>
              <a:rPr lang="pt-BR" sz="4400" b="1" dirty="0">
                <a:solidFill>
                  <a:srgbClr val="42A1DC"/>
                </a:solidFill>
                <a:latin typeface="Ubuntu" panose="020B0504030602030204" pitchFamily="34" charset="0"/>
              </a:rPr>
              <a:t>Domain model</a:t>
            </a:r>
            <a:endParaRPr kumimoji="0" lang="pt-BR" sz="2000" b="1" i="0" u="none" strike="noStrike" kern="1200" cap="none" spc="0" normalizeH="0" baseline="0" noProof="0" dirty="0">
              <a:ln>
                <a:noFill/>
              </a:ln>
              <a:solidFill>
                <a:srgbClr val="2B0A3D"/>
              </a:solidFill>
              <a:effectLst/>
              <a:uLnTx/>
              <a:uFillTx/>
              <a:latin typeface="Ubuntu" panose="020B0504030602030204" pitchFamily="34" charset="0"/>
              <a:ea typeface="+mn-ea"/>
              <a:cs typeface="+mn-cs"/>
            </a:endParaRPr>
          </a:p>
        </p:txBody>
      </p:sp>
      <p:pic>
        <p:nvPicPr>
          <p:cNvPr id="19" name="Picture 18">
            <a:extLst>
              <a:ext uri="{FF2B5EF4-FFF2-40B4-BE49-F238E27FC236}">
                <a16:creationId xmlns:a16="http://schemas.microsoft.com/office/drawing/2014/main" id="{1266CA7D-8DFE-4731-92B9-385474AFA929}"/>
              </a:ext>
            </a:extLst>
          </p:cNvPr>
          <p:cNvPicPr>
            <a:picLocks noChangeAspect="1"/>
          </p:cNvPicPr>
          <p:nvPr/>
        </p:nvPicPr>
        <p:blipFill>
          <a:blip r:embed="rId3"/>
          <a:stretch>
            <a:fillRect/>
          </a:stretch>
        </p:blipFill>
        <p:spPr>
          <a:xfrm>
            <a:off x="11506198" y="0"/>
            <a:ext cx="600159" cy="562053"/>
          </a:xfrm>
          <a:prstGeom prst="rect">
            <a:avLst/>
          </a:prstGeom>
        </p:spPr>
      </p:pic>
      <p:pic>
        <p:nvPicPr>
          <p:cNvPr id="24" name="Picture 23">
            <a:extLst>
              <a:ext uri="{FF2B5EF4-FFF2-40B4-BE49-F238E27FC236}">
                <a16:creationId xmlns:a16="http://schemas.microsoft.com/office/drawing/2014/main" id="{03F6C7F3-D042-4C08-83F7-9A72F23AF54A}"/>
              </a:ext>
            </a:extLst>
          </p:cNvPr>
          <p:cNvPicPr>
            <a:picLocks noChangeAspect="1"/>
          </p:cNvPicPr>
          <p:nvPr/>
        </p:nvPicPr>
        <p:blipFill>
          <a:blip r:embed="rId4"/>
          <a:stretch>
            <a:fillRect/>
          </a:stretch>
        </p:blipFill>
        <p:spPr>
          <a:xfrm>
            <a:off x="9114996" y="6486473"/>
            <a:ext cx="3077004" cy="371527"/>
          </a:xfrm>
          <a:prstGeom prst="rect">
            <a:avLst/>
          </a:prstGeom>
        </p:spPr>
      </p:pic>
      <p:pic>
        <p:nvPicPr>
          <p:cNvPr id="1026" name="Picture 2" descr="Domain Model được Hiểu Như Thế Nào? - Tin Tức Tenten">
            <a:extLst>
              <a:ext uri="{FF2B5EF4-FFF2-40B4-BE49-F238E27FC236}">
                <a16:creationId xmlns:a16="http://schemas.microsoft.com/office/drawing/2014/main" id="{20FFFCBC-19B0-4D4A-9856-61108E4561C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82995" y="1301276"/>
            <a:ext cx="8051180" cy="49189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202649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12463C4-BA19-481D-A68F-661A7D8938E5}"/>
              </a:ext>
            </a:extLst>
          </p:cNvPr>
          <p:cNvSpPr txBox="1"/>
          <p:nvPr/>
        </p:nvSpPr>
        <p:spPr>
          <a:xfrm>
            <a:off x="1563673" y="265553"/>
            <a:ext cx="9089825" cy="769441"/>
          </a:xfrm>
          <a:prstGeom prst="rect">
            <a:avLst/>
          </a:prstGeom>
          <a:noFill/>
        </p:spPr>
        <p:txBody>
          <a:bodyPr wrap="square" rtlCol="0">
            <a:spAutoFit/>
          </a:bodyPr>
          <a:lstStyle/>
          <a:p>
            <a:pPr algn="ctr">
              <a:defRPr/>
            </a:pPr>
            <a:r>
              <a:rPr lang="pt-BR" sz="4400" b="1" dirty="0">
                <a:solidFill>
                  <a:srgbClr val="42A1DC"/>
                </a:solidFill>
                <a:latin typeface="Ubuntu" panose="020B0504030602030204" pitchFamily="34" charset="0"/>
              </a:rPr>
              <a:t>Domain model</a:t>
            </a:r>
            <a:endParaRPr kumimoji="0" lang="pt-BR" sz="2000" b="1" i="0" u="none" strike="noStrike" kern="1200" cap="none" spc="0" normalizeH="0" baseline="0" noProof="0" dirty="0">
              <a:ln>
                <a:noFill/>
              </a:ln>
              <a:solidFill>
                <a:srgbClr val="2B0A3D"/>
              </a:solidFill>
              <a:effectLst/>
              <a:uLnTx/>
              <a:uFillTx/>
              <a:latin typeface="Ubuntu" panose="020B0504030602030204" pitchFamily="34" charset="0"/>
              <a:ea typeface="+mn-ea"/>
              <a:cs typeface="+mn-cs"/>
            </a:endParaRPr>
          </a:p>
        </p:txBody>
      </p:sp>
      <p:pic>
        <p:nvPicPr>
          <p:cNvPr id="19" name="Picture 18">
            <a:extLst>
              <a:ext uri="{FF2B5EF4-FFF2-40B4-BE49-F238E27FC236}">
                <a16:creationId xmlns:a16="http://schemas.microsoft.com/office/drawing/2014/main" id="{1266CA7D-8DFE-4731-92B9-385474AFA929}"/>
              </a:ext>
            </a:extLst>
          </p:cNvPr>
          <p:cNvPicPr>
            <a:picLocks noChangeAspect="1"/>
          </p:cNvPicPr>
          <p:nvPr/>
        </p:nvPicPr>
        <p:blipFill>
          <a:blip r:embed="rId3"/>
          <a:stretch>
            <a:fillRect/>
          </a:stretch>
        </p:blipFill>
        <p:spPr>
          <a:xfrm>
            <a:off x="11506198" y="0"/>
            <a:ext cx="600159" cy="562053"/>
          </a:xfrm>
          <a:prstGeom prst="rect">
            <a:avLst/>
          </a:prstGeom>
        </p:spPr>
      </p:pic>
      <p:pic>
        <p:nvPicPr>
          <p:cNvPr id="24" name="Picture 23">
            <a:extLst>
              <a:ext uri="{FF2B5EF4-FFF2-40B4-BE49-F238E27FC236}">
                <a16:creationId xmlns:a16="http://schemas.microsoft.com/office/drawing/2014/main" id="{03F6C7F3-D042-4C08-83F7-9A72F23AF54A}"/>
              </a:ext>
            </a:extLst>
          </p:cNvPr>
          <p:cNvPicPr>
            <a:picLocks noChangeAspect="1"/>
          </p:cNvPicPr>
          <p:nvPr/>
        </p:nvPicPr>
        <p:blipFill>
          <a:blip r:embed="rId4"/>
          <a:stretch>
            <a:fillRect/>
          </a:stretch>
        </p:blipFill>
        <p:spPr>
          <a:xfrm>
            <a:off x="9114996" y="6486473"/>
            <a:ext cx="3077004" cy="371527"/>
          </a:xfrm>
          <a:prstGeom prst="rect">
            <a:avLst/>
          </a:prstGeom>
        </p:spPr>
      </p:pic>
      <p:sp>
        <p:nvSpPr>
          <p:cNvPr id="2" name="TextBox 1">
            <a:extLst>
              <a:ext uri="{FF2B5EF4-FFF2-40B4-BE49-F238E27FC236}">
                <a16:creationId xmlns:a16="http://schemas.microsoft.com/office/drawing/2014/main" id="{368EEF51-680A-4D31-A760-3C039B7FA052}"/>
              </a:ext>
            </a:extLst>
          </p:cNvPr>
          <p:cNvSpPr txBox="1"/>
          <p:nvPr/>
        </p:nvSpPr>
        <p:spPr>
          <a:xfrm>
            <a:off x="423746" y="1538868"/>
            <a:ext cx="9197926" cy="1200329"/>
          </a:xfrm>
          <a:prstGeom prst="rect">
            <a:avLst/>
          </a:prstGeom>
          <a:noFill/>
        </p:spPr>
        <p:txBody>
          <a:bodyPr wrap="square" rtlCol="0">
            <a:spAutoFit/>
          </a:bodyPr>
          <a:lstStyle/>
          <a:p>
            <a:r>
              <a:rPr lang="en-US" sz="2400" dirty="0"/>
              <a:t> - </a:t>
            </a:r>
            <a:r>
              <a:rPr lang="en-US" sz="2400" dirty="0" err="1"/>
              <a:t>Phân</a:t>
            </a:r>
            <a:r>
              <a:rPr lang="en-US" sz="2400" dirty="0"/>
              <a:t> </a:t>
            </a:r>
            <a:r>
              <a:rPr lang="en-US" sz="2400" dirty="0" err="1"/>
              <a:t>tách</a:t>
            </a:r>
            <a:r>
              <a:rPr lang="en-US" sz="2400" dirty="0"/>
              <a:t> </a:t>
            </a:r>
            <a:r>
              <a:rPr lang="en-US" sz="2400" dirty="0" err="1"/>
              <a:t>nghiệp</a:t>
            </a:r>
            <a:r>
              <a:rPr lang="en-US" sz="2400" dirty="0"/>
              <a:t> </a:t>
            </a:r>
            <a:r>
              <a:rPr lang="en-US" sz="2400" dirty="0" err="1"/>
              <a:t>vụ</a:t>
            </a:r>
            <a:r>
              <a:rPr lang="en-US" sz="2400" dirty="0"/>
              <a:t> </a:t>
            </a:r>
            <a:r>
              <a:rPr lang="en-US" sz="2400" dirty="0" err="1"/>
              <a:t>thành</a:t>
            </a:r>
            <a:r>
              <a:rPr lang="en-US" sz="2400" dirty="0"/>
              <a:t> </a:t>
            </a:r>
            <a:r>
              <a:rPr lang="en-US" sz="2400" dirty="0" err="1"/>
              <a:t>các</a:t>
            </a:r>
            <a:r>
              <a:rPr lang="en-US" sz="2400" dirty="0"/>
              <a:t> </a:t>
            </a:r>
            <a:r>
              <a:rPr lang="en-US" sz="2400" dirty="0" err="1"/>
              <a:t>nghiệp</a:t>
            </a:r>
            <a:r>
              <a:rPr lang="en-US" sz="2400" dirty="0"/>
              <a:t> </a:t>
            </a:r>
            <a:r>
              <a:rPr lang="en-US" sz="2400" dirty="0" err="1"/>
              <a:t>vụ</a:t>
            </a:r>
            <a:r>
              <a:rPr lang="en-US" sz="2400" dirty="0"/>
              <a:t> con </a:t>
            </a:r>
            <a:r>
              <a:rPr lang="en-US" sz="2400" dirty="0" err="1"/>
              <a:t>và</a:t>
            </a:r>
            <a:r>
              <a:rPr lang="en-US" sz="2400" dirty="0"/>
              <a:t> </a:t>
            </a:r>
            <a:r>
              <a:rPr lang="en-US" sz="2400" dirty="0" err="1"/>
              <a:t>đào</a:t>
            </a:r>
            <a:r>
              <a:rPr lang="en-US" sz="2400" dirty="0"/>
              <a:t> </a:t>
            </a:r>
            <a:r>
              <a:rPr lang="en-US" sz="2400" dirty="0" err="1"/>
              <a:t>sâu</a:t>
            </a:r>
            <a:r>
              <a:rPr lang="en-US" sz="2400" dirty="0"/>
              <a:t> </a:t>
            </a:r>
            <a:r>
              <a:rPr lang="en-US" sz="2400" dirty="0" err="1"/>
              <a:t>và</a:t>
            </a:r>
            <a:r>
              <a:rPr lang="en-US" sz="2400" dirty="0"/>
              <a:t> </a:t>
            </a:r>
            <a:r>
              <a:rPr lang="en-US" sz="2400" dirty="0" err="1"/>
              <a:t>nó</a:t>
            </a:r>
            <a:endParaRPr lang="en-US" sz="2400" dirty="0"/>
          </a:p>
          <a:p>
            <a:r>
              <a:rPr lang="en-US" sz="2400" dirty="0"/>
              <a:t>-- </a:t>
            </a:r>
            <a:r>
              <a:rPr lang="en-US" sz="2400" dirty="0" err="1"/>
              <a:t>Tập</a:t>
            </a:r>
            <a:r>
              <a:rPr lang="en-US" sz="2400" dirty="0"/>
              <a:t> </a:t>
            </a:r>
            <a:r>
              <a:rPr lang="en-US" sz="2400" dirty="0" err="1"/>
              <a:t>trung</a:t>
            </a:r>
            <a:r>
              <a:rPr lang="en-US" sz="2400" dirty="0"/>
              <a:t> </a:t>
            </a:r>
            <a:r>
              <a:rPr lang="en-US" sz="2400" dirty="0" err="1"/>
              <a:t>vào</a:t>
            </a:r>
            <a:r>
              <a:rPr lang="en-US" sz="2400" dirty="0"/>
              <a:t> </a:t>
            </a:r>
            <a:r>
              <a:rPr lang="en-US" sz="2400" dirty="0" err="1"/>
              <a:t>từng</a:t>
            </a:r>
            <a:r>
              <a:rPr lang="en-US" sz="2400" dirty="0"/>
              <a:t> sub domain</a:t>
            </a:r>
          </a:p>
          <a:p>
            <a:endParaRPr lang="en-US" sz="2400" dirty="0"/>
          </a:p>
        </p:txBody>
      </p:sp>
      <p:sp>
        <p:nvSpPr>
          <p:cNvPr id="3" name="Rectangle 2">
            <a:extLst>
              <a:ext uri="{FF2B5EF4-FFF2-40B4-BE49-F238E27FC236}">
                <a16:creationId xmlns:a16="http://schemas.microsoft.com/office/drawing/2014/main" id="{9F946085-65CA-4B98-9ADB-C152F22FABE1}"/>
              </a:ext>
            </a:extLst>
          </p:cNvPr>
          <p:cNvSpPr/>
          <p:nvPr/>
        </p:nvSpPr>
        <p:spPr>
          <a:xfrm>
            <a:off x="1204332" y="2854712"/>
            <a:ext cx="1761892" cy="76944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User</a:t>
            </a:r>
          </a:p>
        </p:txBody>
      </p:sp>
      <p:sp>
        <p:nvSpPr>
          <p:cNvPr id="8" name="Rectangle 7">
            <a:extLst>
              <a:ext uri="{FF2B5EF4-FFF2-40B4-BE49-F238E27FC236}">
                <a16:creationId xmlns:a16="http://schemas.microsoft.com/office/drawing/2014/main" id="{98FD57A5-307C-4661-93F0-93C82213FEBE}"/>
              </a:ext>
            </a:extLst>
          </p:cNvPr>
          <p:cNvSpPr/>
          <p:nvPr/>
        </p:nvSpPr>
        <p:spPr>
          <a:xfrm>
            <a:off x="1204332" y="3940852"/>
            <a:ext cx="1761892" cy="76944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Categories</a:t>
            </a:r>
          </a:p>
        </p:txBody>
      </p:sp>
      <p:sp>
        <p:nvSpPr>
          <p:cNvPr id="9" name="Rectangle 8">
            <a:extLst>
              <a:ext uri="{FF2B5EF4-FFF2-40B4-BE49-F238E27FC236}">
                <a16:creationId xmlns:a16="http://schemas.microsoft.com/office/drawing/2014/main" id="{7C4327F5-2226-45B5-84FA-943ED6D67A8D}"/>
              </a:ext>
            </a:extLst>
          </p:cNvPr>
          <p:cNvSpPr/>
          <p:nvPr/>
        </p:nvSpPr>
        <p:spPr>
          <a:xfrm>
            <a:off x="1204332" y="5079942"/>
            <a:ext cx="1761892" cy="76944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Product</a:t>
            </a:r>
          </a:p>
        </p:txBody>
      </p:sp>
      <p:sp>
        <p:nvSpPr>
          <p:cNvPr id="10" name="Rectangle 9">
            <a:extLst>
              <a:ext uri="{FF2B5EF4-FFF2-40B4-BE49-F238E27FC236}">
                <a16:creationId xmlns:a16="http://schemas.microsoft.com/office/drawing/2014/main" id="{4DB1C7FD-8D28-4BD1-838A-6168FBF9A4F1}"/>
              </a:ext>
            </a:extLst>
          </p:cNvPr>
          <p:cNvSpPr/>
          <p:nvPr/>
        </p:nvSpPr>
        <p:spPr>
          <a:xfrm>
            <a:off x="4346693" y="3992138"/>
            <a:ext cx="1761892" cy="76944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Order</a:t>
            </a:r>
          </a:p>
        </p:txBody>
      </p:sp>
      <p:sp>
        <p:nvSpPr>
          <p:cNvPr id="4" name="Oval 3">
            <a:extLst>
              <a:ext uri="{FF2B5EF4-FFF2-40B4-BE49-F238E27FC236}">
                <a16:creationId xmlns:a16="http://schemas.microsoft.com/office/drawing/2014/main" id="{53A8694B-F591-4516-88DD-2DB267319327}"/>
              </a:ext>
            </a:extLst>
          </p:cNvPr>
          <p:cNvSpPr/>
          <p:nvPr/>
        </p:nvSpPr>
        <p:spPr>
          <a:xfrm>
            <a:off x="3813717" y="3624153"/>
            <a:ext cx="2899317" cy="1694979"/>
          </a:xfrm>
          <a:prstGeom prst="ellipse">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8847799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12463C4-BA19-481D-A68F-661A7D8938E5}"/>
              </a:ext>
            </a:extLst>
          </p:cNvPr>
          <p:cNvSpPr txBox="1"/>
          <p:nvPr/>
        </p:nvSpPr>
        <p:spPr>
          <a:xfrm>
            <a:off x="1563673" y="265553"/>
            <a:ext cx="9089825" cy="769441"/>
          </a:xfrm>
          <a:prstGeom prst="rect">
            <a:avLst/>
          </a:prstGeom>
          <a:noFill/>
        </p:spPr>
        <p:txBody>
          <a:bodyPr wrap="square" rtlCol="0">
            <a:spAutoFit/>
          </a:bodyPr>
          <a:lstStyle/>
          <a:p>
            <a:pPr algn="ctr">
              <a:defRPr/>
            </a:pPr>
            <a:r>
              <a:rPr lang="pt-BR" sz="4400" b="1" dirty="0">
                <a:solidFill>
                  <a:srgbClr val="42A1DC"/>
                </a:solidFill>
                <a:latin typeface="Ubuntu" panose="020B0504030602030204" pitchFamily="34" charset="0"/>
              </a:rPr>
              <a:t>Domain model</a:t>
            </a:r>
            <a:endParaRPr kumimoji="0" lang="pt-BR" sz="2000" b="1" i="0" u="none" strike="noStrike" kern="1200" cap="none" spc="0" normalizeH="0" baseline="0" noProof="0" dirty="0">
              <a:ln>
                <a:noFill/>
              </a:ln>
              <a:solidFill>
                <a:srgbClr val="2B0A3D"/>
              </a:solidFill>
              <a:effectLst/>
              <a:uLnTx/>
              <a:uFillTx/>
              <a:latin typeface="Ubuntu" panose="020B0504030602030204" pitchFamily="34" charset="0"/>
              <a:ea typeface="+mn-ea"/>
              <a:cs typeface="+mn-cs"/>
            </a:endParaRPr>
          </a:p>
        </p:txBody>
      </p:sp>
      <p:pic>
        <p:nvPicPr>
          <p:cNvPr id="19" name="Picture 18">
            <a:extLst>
              <a:ext uri="{FF2B5EF4-FFF2-40B4-BE49-F238E27FC236}">
                <a16:creationId xmlns:a16="http://schemas.microsoft.com/office/drawing/2014/main" id="{1266CA7D-8DFE-4731-92B9-385474AFA929}"/>
              </a:ext>
            </a:extLst>
          </p:cNvPr>
          <p:cNvPicPr>
            <a:picLocks noChangeAspect="1"/>
          </p:cNvPicPr>
          <p:nvPr/>
        </p:nvPicPr>
        <p:blipFill>
          <a:blip r:embed="rId3"/>
          <a:stretch>
            <a:fillRect/>
          </a:stretch>
        </p:blipFill>
        <p:spPr>
          <a:xfrm>
            <a:off x="11506198" y="0"/>
            <a:ext cx="600159" cy="562053"/>
          </a:xfrm>
          <a:prstGeom prst="rect">
            <a:avLst/>
          </a:prstGeom>
        </p:spPr>
      </p:pic>
      <p:pic>
        <p:nvPicPr>
          <p:cNvPr id="24" name="Picture 23">
            <a:extLst>
              <a:ext uri="{FF2B5EF4-FFF2-40B4-BE49-F238E27FC236}">
                <a16:creationId xmlns:a16="http://schemas.microsoft.com/office/drawing/2014/main" id="{03F6C7F3-D042-4C08-83F7-9A72F23AF54A}"/>
              </a:ext>
            </a:extLst>
          </p:cNvPr>
          <p:cNvPicPr>
            <a:picLocks noChangeAspect="1"/>
          </p:cNvPicPr>
          <p:nvPr/>
        </p:nvPicPr>
        <p:blipFill>
          <a:blip r:embed="rId4"/>
          <a:stretch>
            <a:fillRect/>
          </a:stretch>
        </p:blipFill>
        <p:spPr>
          <a:xfrm>
            <a:off x="9114996" y="6486473"/>
            <a:ext cx="3077004" cy="371527"/>
          </a:xfrm>
          <a:prstGeom prst="rect">
            <a:avLst/>
          </a:prstGeom>
        </p:spPr>
      </p:pic>
      <p:sp>
        <p:nvSpPr>
          <p:cNvPr id="2" name="TextBox 1">
            <a:extLst>
              <a:ext uri="{FF2B5EF4-FFF2-40B4-BE49-F238E27FC236}">
                <a16:creationId xmlns:a16="http://schemas.microsoft.com/office/drawing/2014/main" id="{368EEF51-680A-4D31-A760-3C039B7FA052}"/>
              </a:ext>
            </a:extLst>
          </p:cNvPr>
          <p:cNvSpPr txBox="1"/>
          <p:nvPr/>
        </p:nvSpPr>
        <p:spPr>
          <a:xfrm>
            <a:off x="423746" y="1110983"/>
            <a:ext cx="9197926" cy="461665"/>
          </a:xfrm>
          <a:prstGeom prst="rect">
            <a:avLst/>
          </a:prstGeom>
          <a:noFill/>
        </p:spPr>
        <p:txBody>
          <a:bodyPr wrap="square" rtlCol="0">
            <a:spAutoFit/>
          </a:bodyPr>
          <a:lstStyle/>
          <a:p>
            <a:r>
              <a:rPr lang="en-US" sz="2400" dirty="0" err="1">
                <a:solidFill>
                  <a:srgbClr val="FF0000"/>
                </a:solidFill>
              </a:rPr>
              <a:t>Ngôn</a:t>
            </a:r>
            <a:r>
              <a:rPr lang="en-US" sz="2400" dirty="0">
                <a:solidFill>
                  <a:srgbClr val="FF0000"/>
                </a:solidFill>
              </a:rPr>
              <a:t> </a:t>
            </a:r>
            <a:r>
              <a:rPr lang="en-US" sz="2400" dirty="0" err="1">
                <a:solidFill>
                  <a:srgbClr val="FF0000"/>
                </a:solidFill>
              </a:rPr>
              <a:t>ngữ</a:t>
            </a:r>
            <a:r>
              <a:rPr lang="en-US" sz="2400" dirty="0">
                <a:solidFill>
                  <a:srgbClr val="FF0000"/>
                </a:solidFill>
              </a:rPr>
              <a:t> </a:t>
            </a:r>
            <a:r>
              <a:rPr lang="en-US" sz="2400" dirty="0" err="1">
                <a:solidFill>
                  <a:srgbClr val="FF0000"/>
                </a:solidFill>
              </a:rPr>
              <a:t>chung</a:t>
            </a:r>
            <a:r>
              <a:rPr lang="en-US" sz="2400" dirty="0">
                <a:solidFill>
                  <a:srgbClr val="FF0000"/>
                </a:solidFill>
              </a:rPr>
              <a:t> (Ubiquitous Language)</a:t>
            </a:r>
          </a:p>
        </p:txBody>
      </p:sp>
      <p:pic>
        <p:nvPicPr>
          <p:cNvPr id="4" name="Picture 3">
            <a:extLst>
              <a:ext uri="{FF2B5EF4-FFF2-40B4-BE49-F238E27FC236}">
                <a16:creationId xmlns:a16="http://schemas.microsoft.com/office/drawing/2014/main" id="{75DD5F21-B4BC-45AA-862D-23119E605A6A}"/>
              </a:ext>
            </a:extLst>
          </p:cNvPr>
          <p:cNvPicPr>
            <a:picLocks noChangeAspect="1"/>
          </p:cNvPicPr>
          <p:nvPr/>
        </p:nvPicPr>
        <p:blipFill>
          <a:blip r:embed="rId5"/>
          <a:stretch>
            <a:fillRect/>
          </a:stretch>
        </p:blipFill>
        <p:spPr>
          <a:xfrm>
            <a:off x="580041" y="1804660"/>
            <a:ext cx="4700650" cy="4174369"/>
          </a:xfrm>
          <a:prstGeom prst="rect">
            <a:avLst/>
          </a:prstGeom>
        </p:spPr>
      </p:pic>
    </p:spTree>
    <p:extLst>
      <p:ext uri="{BB962C8B-B14F-4D97-AF65-F5344CB8AC3E}">
        <p14:creationId xmlns:p14="http://schemas.microsoft.com/office/powerpoint/2010/main" val="24307755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12463C4-BA19-481D-A68F-661A7D8938E5}"/>
              </a:ext>
            </a:extLst>
          </p:cNvPr>
          <p:cNvSpPr txBox="1"/>
          <p:nvPr/>
        </p:nvSpPr>
        <p:spPr>
          <a:xfrm>
            <a:off x="2037649" y="177332"/>
            <a:ext cx="8116701" cy="76944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4400" b="1" dirty="0">
                <a:solidFill>
                  <a:srgbClr val="42A1DC"/>
                </a:solidFill>
                <a:latin typeface="Ubuntu" panose="020B0504030602030204" pitchFamily="34" charset="0"/>
              </a:rPr>
              <a:t>Architecting Microservices</a:t>
            </a:r>
            <a:endParaRPr kumimoji="0" lang="pt-BR" sz="2000" b="1" i="0" u="none" strike="noStrike" kern="1200" cap="none" spc="0" normalizeH="0" baseline="0" noProof="0" dirty="0">
              <a:ln>
                <a:noFill/>
              </a:ln>
              <a:solidFill>
                <a:srgbClr val="2B0A3D"/>
              </a:solidFill>
              <a:effectLst/>
              <a:uLnTx/>
              <a:uFillTx/>
              <a:latin typeface="Ubuntu" panose="020B0504030602030204" pitchFamily="34" charset="0"/>
              <a:ea typeface="+mn-ea"/>
              <a:cs typeface="+mn-cs"/>
            </a:endParaRPr>
          </a:p>
        </p:txBody>
      </p:sp>
      <p:pic>
        <p:nvPicPr>
          <p:cNvPr id="19" name="Picture 18">
            <a:extLst>
              <a:ext uri="{FF2B5EF4-FFF2-40B4-BE49-F238E27FC236}">
                <a16:creationId xmlns:a16="http://schemas.microsoft.com/office/drawing/2014/main" id="{1266CA7D-8DFE-4731-92B9-385474AFA929}"/>
              </a:ext>
            </a:extLst>
          </p:cNvPr>
          <p:cNvPicPr>
            <a:picLocks noChangeAspect="1"/>
          </p:cNvPicPr>
          <p:nvPr/>
        </p:nvPicPr>
        <p:blipFill>
          <a:blip r:embed="rId3"/>
          <a:stretch>
            <a:fillRect/>
          </a:stretch>
        </p:blipFill>
        <p:spPr>
          <a:xfrm>
            <a:off x="11506198" y="0"/>
            <a:ext cx="600159" cy="562053"/>
          </a:xfrm>
          <a:prstGeom prst="rect">
            <a:avLst/>
          </a:prstGeom>
        </p:spPr>
      </p:pic>
      <p:pic>
        <p:nvPicPr>
          <p:cNvPr id="24" name="Picture 23">
            <a:extLst>
              <a:ext uri="{FF2B5EF4-FFF2-40B4-BE49-F238E27FC236}">
                <a16:creationId xmlns:a16="http://schemas.microsoft.com/office/drawing/2014/main" id="{03F6C7F3-D042-4C08-83F7-9A72F23AF54A}"/>
              </a:ext>
            </a:extLst>
          </p:cNvPr>
          <p:cNvPicPr>
            <a:picLocks noChangeAspect="1"/>
          </p:cNvPicPr>
          <p:nvPr/>
        </p:nvPicPr>
        <p:blipFill>
          <a:blip r:embed="rId4"/>
          <a:stretch>
            <a:fillRect/>
          </a:stretch>
        </p:blipFill>
        <p:spPr>
          <a:xfrm>
            <a:off x="9114996" y="6486473"/>
            <a:ext cx="3077004" cy="371527"/>
          </a:xfrm>
          <a:prstGeom prst="rect">
            <a:avLst/>
          </a:prstGeom>
        </p:spPr>
      </p:pic>
      <p:sp>
        <p:nvSpPr>
          <p:cNvPr id="10" name="TextBox 9">
            <a:extLst>
              <a:ext uri="{FF2B5EF4-FFF2-40B4-BE49-F238E27FC236}">
                <a16:creationId xmlns:a16="http://schemas.microsoft.com/office/drawing/2014/main" id="{5A222DA1-6302-43F2-B9B4-99542B1AF726}"/>
              </a:ext>
            </a:extLst>
          </p:cNvPr>
          <p:cNvSpPr txBox="1"/>
          <p:nvPr/>
        </p:nvSpPr>
        <p:spPr>
          <a:xfrm>
            <a:off x="267551" y="1468904"/>
            <a:ext cx="5773003" cy="1815882"/>
          </a:xfrm>
          <a:prstGeom prst="rect">
            <a:avLst/>
          </a:prstGeom>
          <a:noFill/>
        </p:spPr>
        <p:txBody>
          <a:bodyPr wrap="square" rtlCol="0">
            <a:spAutoFit/>
          </a:bodyPr>
          <a:lstStyle/>
          <a:p>
            <a:pPr marL="285750" indent="-285750">
              <a:buFontTx/>
              <a:buChar char="-"/>
            </a:pPr>
            <a:r>
              <a:rPr lang="en-US" sz="2800" dirty="0" err="1"/>
              <a:t>Xác</a:t>
            </a:r>
            <a:r>
              <a:rPr lang="en-US" sz="2800" dirty="0"/>
              <a:t> </a:t>
            </a:r>
            <a:r>
              <a:rPr lang="en-US" sz="2800" dirty="0" err="1"/>
              <a:t>định</a:t>
            </a:r>
            <a:r>
              <a:rPr lang="en-US" sz="2800" dirty="0"/>
              <a:t> </a:t>
            </a:r>
            <a:r>
              <a:rPr lang="en-US" sz="2800" dirty="0" err="1"/>
              <a:t>ranh</a:t>
            </a:r>
            <a:r>
              <a:rPr lang="en-US" sz="2800" dirty="0"/>
              <a:t> </a:t>
            </a:r>
            <a:r>
              <a:rPr lang="en-US" sz="2800" dirty="0" err="1"/>
              <a:t>giới</a:t>
            </a:r>
            <a:r>
              <a:rPr lang="en-US" sz="2800" dirty="0"/>
              <a:t> Service</a:t>
            </a:r>
          </a:p>
          <a:p>
            <a:pPr marL="285750" indent="-285750">
              <a:buFontTx/>
              <a:buChar char="-"/>
            </a:pPr>
            <a:r>
              <a:rPr lang="en-US" sz="2800" dirty="0" err="1"/>
              <a:t>Giảm</a:t>
            </a:r>
            <a:r>
              <a:rPr lang="en-US" sz="2800" dirty="0"/>
              <a:t> </a:t>
            </a:r>
            <a:r>
              <a:rPr lang="en-US" sz="2800" dirty="0" err="1"/>
              <a:t>thiểu</a:t>
            </a:r>
            <a:r>
              <a:rPr lang="en-US" sz="2800" dirty="0"/>
              <a:t> </a:t>
            </a:r>
            <a:r>
              <a:rPr lang="en-US" sz="2800" dirty="0" err="1"/>
              <a:t>việc</a:t>
            </a:r>
            <a:r>
              <a:rPr lang="en-US" sz="2800" dirty="0"/>
              <a:t> </a:t>
            </a:r>
            <a:r>
              <a:rPr lang="en-US" sz="2800" dirty="0" err="1"/>
              <a:t>gọi</a:t>
            </a:r>
            <a:r>
              <a:rPr lang="en-US" sz="2800" dirty="0"/>
              <a:t> request ở </a:t>
            </a:r>
            <a:r>
              <a:rPr lang="en-US" sz="2800" dirty="0" err="1"/>
              <a:t>nhiều</a:t>
            </a:r>
            <a:r>
              <a:rPr lang="en-US" sz="2800" dirty="0"/>
              <a:t> </a:t>
            </a:r>
            <a:r>
              <a:rPr lang="en-US" sz="2800" dirty="0" err="1"/>
              <a:t>nơi</a:t>
            </a:r>
            <a:endParaRPr lang="en-US" sz="2800" dirty="0"/>
          </a:p>
          <a:p>
            <a:pPr marL="285750" indent="-285750">
              <a:buFontTx/>
              <a:buChar char="-"/>
            </a:pPr>
            <a:r>
              <a:rPr lang="en-US" sz="2800" dirty="0" err="1"/>
              <a:t>Quản</a:t>
            </a:r>
            <a:r>
              <a:rPr lang="en-US" sz="2800" dirty="0"/>
              <a:t> </a:t>
            </a:r>
            <a:r>
              <a:rPr lang="en-US" sz="2800" dirty="0" err="1"/>
              <a:t>lý</a:t>
            </a:r>
            <a:r>
              <a:rPr lang="en-US" sz="2800" dirty="0"/>
              <a:t> code </a:t>
            </a:r>
            <a:r>
              <a:rPr lang="en-US" sz="2800" dirty="0" err="1"/>
              <a:t>dễ</a:t>
            </a:r>
            <a:r>
              <a:rPr lang="en-US" sz="2800" dirty="0"/>
              <a:t> </a:t>
            </a:r>
            <a:r>
              <a:rPr lang="en-US" sz="2800" dirty="0" err="1"/>
              <a:t>dàng</a:t>
            </a:r>
            <a:endParaRPr lang="en-US" sz="2800" dirty="0"/>
          </a:p>
        </p:txBody>
      </p:sp>
      <p:sp>
        <p:nvSpPr>
          <p:cNvPr id="20" name="Rectangle 19">
            <a:extLst>
              <a:ext uri="{FF2B5EF4-FFF2-40B4-BE49-F238E27FC236}">
                <a16:creationId xmlns:a16="http://schemas.microsoft.com/office/drawing/2014/main" id="{C79072DE-A22B-4047-9C52-02FB37FF62EB}"/>
              </a:ext>
            </a:extLst>
          </p:cNvPr>
          <p:cNvSpPr/>
          <p:nvPr/>
        </p:nvSpPr>
        <p:spPr>
          <a:xfrm>
            <a:off x="6136089" y="1537562"/>
            <a:ext cx="2743201" cy="1891438"/>
          </a:xfrm>
          <a:prstGeom prst="rect">
            <a:avLst/>
          </a:prstGeom>
        </p:spPr>
        <p:style>
          <a:lnRef idx="2">
            <a:schemeClr val="accent6"/>
          </a:lnRef>
          <a:fillRef idx="1">
            <a:schemeClr val="lt1"/>
          </a:fillRef>
          <a:effectRef idx="0">
            <a:schemeClr val="accent6"/>
          </a:effectRef>
          <a:fontRef idx="minor">
            <a:schemeClr val="dk1"/>
          </a:fontRef>
        </p:style>
        <p:txBody>
          <a:bodyPr rtlCol="0" anchor="t"/>
          <a:lstStyle/>
          <a:p>
            <a:pPr algn="ctr"/>
            <a:r>
              <a:rPr lang="en-US" dirty="0" err="1"/>
              <a:t>UserService</a:t>
            </a:r>
            <a:endParaRPr lang="en-US" dirty="0"/>
          </a:p>
        </p:txBody>
      </p:sp>
      <p:sp>
        <p:nvSpPr>
          <p:cNvPr id="22" name="Cylinder 21">
            <a:extLst>
              <a:ext uri="{FF2B5EF4-FFF2-40B4-BE49-F238E27FC236}">
                <a16:creationId xmlns:a16="http://schemas.microsoft.com/office/drawing/2014/main" id="{2F0C814A-EA02-4952-A5B8-4D19EE76A389}"/>
              </a:ext>
            </a:extLst>
          </p:cNvPr>
          <p:cNvSpPr/>
          <p:nvPr/>
        </p:nvSpPr>
        <p:spPr>
          <a:xfrm>
            <a:off x="9889224" y="1615034"/>
            <a:ext cx="1528548" cy="1217959"/>
          </a:xfrm>
          <a:prstGeom prst="can">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DB User</a:t>
            </a:r>
          </a:p>
        </p:txBody>
      </p:sp>
      <p:cxnSp>
        <p:nvCxnSpPr>
          <p:cNvPr id="25" name="Straight Arrow Connector 24">
            <a:extLst>
              <a:ext uri="{FF2B5EF4-FFF2-40B4-BE49-F238E27FC236}">
                <a16:creationId xmlns:a16="http://schemas.microsoft.com/office/drawing/2014/main" id="{ADE99B9A-7A17-40EB-94D5-06086ACB0B60}"/>
              </a:ext>
            </a:extLst>
          </p:cNvPr>
          <p:cNvCxnSpPr>
            <a:cxnSpLocks/>
            <a:endCxn id="22" idx="2"/>
          </p:cNvCxnSpPr>
          <p:nvPr/>
        </p:nvCxnSpPr>
        <p:spPr>
          <a:xfrm flipV="1">
            <a:off x="8913409" y="2224014"/>
            <a:ext cx="975815" cy="101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Rectangle: Rounded Corners 5">
            <a:extLst>
              <a:ext uri="{FF2B5EF4-FFF2-40B4-BE49-F238E27FC236}">
                <a16:creationId xmlns:a16="http://schemas.microsoft.com/office/drawing/2014/main" id="{FCC6183F-1E53-4F29-B10D-5F9C26E215D3}"/>
              </a:ext>
            </a:extLst>
          </p:cNvPr>
          <p:cNvSpPr/>
          <p:nvPr/>
        </p:nvSpPr>
        <p:spPr>
          <a:xfrm>
            <a:off x="6272566" y="1956129"/>
            <a:ext cx="937149" cy="5232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Profile</a:t>
            </a:r>
          </a:p>
        </p:txBody>
      </p:sp>
      <p:sp>
        <p:nvSpPr>
          <p:cNvPr id="23" name="Rectangle: Rounded Corners 22">
            <a:extLst>
              <a:ext uri="{FF2B5EF4-FFF2-40B4-BE49-F238E27FC236}">
                <a16:creationId xmlns:a16="http://schemas.microsoft.com/office/drawing/2014/main" id="{762F62F2-C16A-4BDB-9917-7A5D9DE57D65}"/>
              </a:ext>
            </a:extLst>
          </p:cNvPr>
          <p:cNvSpPr/>
          <p:nvPr/>
        </p:nvSpPr>
        <p:spPr>
          <a:xfrm>
            <a:off x="7534981" y="1978665"/>
            <a:ext cx="1166887" cy="500684"/>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Address</a:t>
            </a:r>
          </a:p>
        </p:txBody>
      </p:sp>
      <p:sp>
        <p:nvSpPr>
          <p:cNvPr id="27" name="Rectangle: Rounded Corners 26">
            <a:extLst>
              <a:ext uri="{FF2B5EF4-FFF2-40B4-BE49-F238E27FC236}">
                <a16:creationId xmlns:a16="http://schemas.microsoft.com/office/drawing/2014/main" id="{1A06D811-5777-4771-BACC-7FB7BDBA051C}"/>
              </a:ext>
            </a:extLst>
          </p:cNvPr>
          <p:cNvSpPr/>
          <p:nvPr/>
        </p:nvSpPr>
        <p:spPr>
          <a:xfrm>
            <a:off x="7066406" y="2711169"/>
            <a:ext cx="937149" cy="5232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User</a:t>
            </a:r>
          </a:p>
        </p:txBody>
      </p:sp>
    </p:spTree>
    <p:extLst>
      <p:ext uri="{BB962C8B-B14F-4D97-AF65-F5344CB8AC3E}">
        <p14:creationId xmlns:p14="http://schemas.microsoft.com/office/powerpoint/2010/main" val="8751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2" grpId="0" animBg="1"/>
      <p:bldP spid="6" grpId="0" animBg="1"/>
      <p:bldP spid="23" grpId="0" animBg="1"/>
      <p:bldP spid="27"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12463C4-BA19-481D-A68F-661A7D8938E5}"/>
              </a:ext>
            </a:extLst>
          </p:cNvPr>
          <p:cNvSpPr txBox="1"/>
          <p:nvPr/>
        </p:nvSpPr>
        <p:spPr>
          <a:xfrm>
            <a:off x="1563673" y="265553"/>
            <a:ext cx="9089825" cy="769441"/>
          </a:xfrm>
          <a:prstGeom prst="rect">
            <a:avLst/>
          </a:prstGeom>
          <a:noFill/>
        </p:spPr>
        <p:txBody>
          <a:bodyPr wrap="square" rtlCol="0">
            <a:spAutoFit/>
          </a:bodyPr>
          <a:lstStyle/>
          <a:p>
            <a:pPr algn="ctr">
              <a:defRPr/>
            </a:pPr>
            <a:r>
              <a:rPr lang="pt-BR" sz="4400" b="1" dirty="0">
                <a:solidFill>
                  <a:srgbClr val="42A1DC"/>
                </a:solidFill>
                <a:latin typeface="Ubuntu" panose="020B0504030602030204" pitchFamily="34" charset="0"/>
              </a:rPr>
              <a:t>Domain model</a:t>
            </a:r>
            <a:endParaRPr kumimoji="0" lang="pt-BR" sz="2000" b="1" i="0" u="none" strike="noStrike" kern="1200" cap="none" spc="0" normalizeH="0" baseline="0" noProof="0" dirty="0">
              <a:ln>
                <a:noFill/>
              </a:ln>
              <a:solidFill>
                <a:srgbClr val="2B0A3D"/>
              </a:solidFill>
              <a:effectLst/>
              <a:uLnTx/>
              <a:uFillTx/>
              <a:latin typeface="Ubuntu" panose="020B0504030602030204" pitchFamily="34" charset="0"/>
              <a:ea typeface="+mn-ea"/>
              <a:cs typeface="+mn-cs"/>
            </a:endParaRPr>
          </a:p>
        </p:txBody>
      </p:sp>
      <p:pic>
        <p:nvPicPr>
          <p:cNvPr id="19" name="Picture 18">
            <a:extLst>
              <a:ext uri="{FF2B5EF4-FFF2-40B4-BE49-F238E27FC236}">
                <a16:creationId xmlns:a16="http://schemas.microsoft.com/office/drawing/2014/main" id="{1266CA7D-8DFE-4731-92B9-385474AFA929}"/>
              </a:ext>
            </a:extLst>
          </p:cNvPr>
          <p:cNvPicPr>
            <a:picLocks noChangeAspect="1"/>
          </p:cNvPicPr>
          <p:nvPr/>
        </p:nvPicPr>
        <p:blipFill>
          <a:blip r:embed="rId3"/>
          <a:stretch>
            <a:fillRect/>
          </a:stretch>
        </p:blipFill>
        <p:spPr>
          <a:xfrm>
            <a:off x="11506198" y="0"/>
            <a:ext cx="600159" cy="562053"/>
          </a:xfrm>
          <a:prstGeom prst="rect">
            <a:avLst/>
          </a:prstGeom>
        </p:spPr>
      </p:pic>
      <p:pic>
        <p:nvPicPr>
          <p:cNvPr id="24" name="Picture 23">
            <a:extLst>
              <a:ext uri="{FF2B5EF4-FFF2-40B4-BE49-F238E27FC236}">
                <a16:creationId xmlns:a16="http://schemas.microsoft.com/office/drawing/2014/main" id="{03F6C7F3-D042-4C08-83F7-9A72F23AF54A}"/>
              </a:ext>
            </a:extLst>
          </p:cNvPr>
          <p:cNvPicPr>
            <a:picLocks noChangeAspect="1"/>
          </p:cNvPicPr>
          <p:nvPr/>
        </p:nvPicPr>
        <p:blipFill>
          <a:blip r:embed="rId4"/>
          <a:stretch>
            <a:fillRect/>
          </a:stretch>
        </p:blipFill>
        <p:spPr>
          <a:xfrm>
            <a:off x="9114996" y="6486473"/>
            <a:ext cx="3077004" cy="371527"/>
          </a:xfrm>
          <a:prstGeom prst="rect">
            <a:avLst/>
          </a:prstGeom>
        </p:spPr>
      </p:pic>
      <p:sp>
        <p:nvSpPr>
          <p:cNvPr id="2" name="TextBox 1">
            <a:extLst>
              <a:ext uri="{FF2B5EF4-FFF2-40B4-BE49-F238E27FC236}">
                <a16:creationId xmlns:a16="http://schemas.microsoft.com/office/drawing/2014/main" id="{368EEF51-680A-4D31-A760-3C039B7FA052}"/>
              </a:ext>
            </a:extLst>
          </p:cNvPr>
          <p:cNvSpPr txBox="1"/>
          <p:nvPr/>
        </p:nvSpPr>
        <p:spPr>
          <a:xfrm>
            <a:off x="423746" y="1110983"/>
            <a:ext cx="9197926" cy="461665"/>
          </a:xfrm>
          <a:prstGeom prst="rect">
            <a:avLst/>
          </a:prstGeom>
          <a:noFill/>
        </p:spPr>
        <p:txBody>
          <a:bodyPr wrap="square" rtlCol="0">
            <a:spAutoFit/>
          </a:bodyPr>
          <a:lstStyle/>
          <a:p>
            <a:r>
              <a:rPr lang="en-US" sz="2400" dirty="0" err="1">
                <a:solidFill>
                  <a:srgbClr val="FF0000"/>
                </a:solidFill>
              </a:rPr>
              <a:t>Ngôn</a:t>
            </a:r>
            <a:r>
              <a:rPr lang="en-US" sz="2400" dirty="0">
                <a:solidFill>
                  <a:srgbClr val="FF0000"/>
                </a:solidFill>
              </a:rPr>
              <a:t> </a:t>
            </a:r>
            <a:r>
              <a:rPr lang="en-US" sz="2400" dirty="0" err="1">
                <a:solidFill>
                  <a:srgbClr val="FF0000"/>
                </a:solidFill>
              </a:rPr>
              <a:t>ngữ</a:t>
            </a:r>
            <a:r>
              <a:rPr lang="en-US" sz="2400" dirty="0">
                <a:solidFill>
                  <a:srgbClr val="FF0000"/>
                </a:solidFill>
              </a:rPr>
              <a:t> </a:t>
            </a:r>
            <a:r>
              <a:rPr lang="en-US" sz="2400" dirty="0" err="1">
                <a:solidFill>
                  <a:srgbClr val="FF0000"/>
                </a:solidFill>
              </a:rPr>
              <a:t>chung</a:t>
            </a:r>
            <a:r>
              <a:rPr lang="en-US" sz="2400" dirty="0">
                <a:solidFill>
                  <a:srgbClr val="FF0000"/>
                </a:solidFill>
              </a:rPr>
              <a:t> (Ubiquitous Language)</a:t>
            </a:r>
          </a:p>
        </p:txBody>
      </p:sp>
      <p:sp>
        <p:nvSpPr>
          <p:cNvPr id="6" name="TextBox 5">
            <a:extLst>
              <a:ext uri="{FF2B5EF4-FFF2-40B4-BE49-F238E27FC236}">
                <a16:creationId xmlns:a16="http://schemas.microsoft.com/office/drawing/2014/main" id="{E147B70D-69B8-4E5F-B728-FAD01101207F}"/>
              </a:ext>
            </a:extLst>
          </p:cNvPr>
          <p:cNvSpPr txBox="1"/>
          <p:nvPr/>
        </p:nvSpPr>
        <p:spPr>
          <a:xfrm>
            <a:off x="294592" y="2289400"/>
            <a:ext cx="4728117" cy="646331"/>
          </a:xfrm>
          <a:prstGeom prst="rect">
            <a:avLst/>
          </a:prstGeom>
          <a:noFill/>
        </p:spPr>
        <p:txBody>
          <a:bodyPr wrap="square" rtlCol="0">
            <a:spAutoFit/>
          </a:bodyPr>
          <a:lstStyle/>
          <a:p>
            <a:r>
              <a:rPr lang="en-US" dirty="0"/>
              <a:t>Client = Customer, consumer, </a:t>
            </a:r>
            <a:r>
              <a:rPr lang="en-US" dirty="0" err="1"/>
              <a:t>Khách</a:t>
            </a:r>
            <a:r>
              <a:rPr lang="en-US" dirty="0"/>
              <a:t> hang</a:t>
            </a:r>
          </a:p>
          <a:p>
            <a:r>
              <a:rPr lang="en-US" dirty="0"/>
              <a:t>Voucher = coupon, gift card</a:t>
            </a:r>
          </a:p>
        </p:txBody>
      </p:sp>
      <p:pic>
        <p:nvPicPr>
          <p:cNvPr id="11" name="Picture 10">
            <a:extLst>
              <a:ext uri="{FF2B5EF4-FFF2-40B4-BE49-F238E27FC236}">
                <a16:creationId xmlns:a16="http://schemas.microsoft.com/office/drawing/2014/main" id="{E4FED504-100A-429E-89F2-B0DD6B5E8FCC}"/>
              </a:ext>
            </a:extLst>
          </p:cNvPr>
          <p:cNvPicPr>
            <a:picLocks noChangeAspect="1"/>
          </p:cNvPicPr>
          <p:nvPr/>
        </p:nvPicPr>
        <p:blipFill>
          <a:blip r:embed="rId5"/>
          <a:stretch>
            <a:fillRect/>
          </a:stretch>
        </p:blipFill>
        <p:spPr>
          <a:xfrm>
            <a:off x="12585" y="3150220"/>
            <a:ext cx="12192000" cy="3707780"/>
          </a:xfrm>
          <a:prstGeom prst="rect">
            <a:avLst/>
          </a:prstGeom>
        </p:spPr>
      </p:pic>
    </p:spTree>
    <p:extLst>
      <p:ext uri="{BB962C8B-B14F-4D97-AF65-F5344CB8AC3E}">
        <p14:creationId xmlns:p14="http://schemas.microsoft.com/office/powerpoint/2010/main" val="109015653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12463C4-BA19-481D-A68F-661A7D8938E5}"/>
              </a:ext>
            </a:extLst>
          </p:cNvPr>
          <p:cNvSpPr txBox="1"/>
          <p:nvPr/>
        </p:nvSpPr>
        <p:spPr>
          <a:xfrm>
            <a:off x="1563673" y="265553"/>
            <a:ext cx="9089825" cy="769441"/>
          </a:xfrm>
          <a:prstGeom prst="rect">
            <a:avLst/>
          </a:prstGeom>
          <a:noFill/>
        </p:spPr>
        <p:txBody>
          <a:bodyPr wrap="square" rtlCol="0">
            <a:spAutoFit/>
          </a:bodyPr>
          <a:lstStyle/>
          <a:p>
            <a:pPr algn="ctr">
              <a:defRPr/>
            </a:pPr>
            <a:r>
              <a:rPr lang="pt-BR" sz="4400" b="1" dirty="0">
                <a:solidFill>
                  <a:srgbClr val="42A1DC"/>
                </a:solidFill>
                <a:latin typeface="Ubuntu" panose="020B0504030602030204" pitchFamily="34" charset="0"/>
              </a:rPr>
              <a:t>Domain model</a:t>
            </a:r>
            <a:endParaRPr kumimoji="0" lang="pt-BR" sz="2000" b="1" i="0" u="none" strike="noStrike" kern="1200" cap="none" spc="0" normalizeH="0" baseline="0" noProof="0" dirty="0">
              <a:ln>
                <a:noFill/>
              </a:ln>
              <a:solidFill>
                <a:srgbClr val="2B0A3D"/>
              </a:solidFill>
              <a:effectLst/>
              <a:uLnTx/>
              <a:uFillTx/>
              <a:latin typeface="Ubuntu" panose="020B0504030602030204" pitchFamily="34" charset="0"/>
              <a:ea typeface="+mn-ea"/>
              <a:cs typeface="+mn-cs"/>
            </a:endParaRPr>
          </a:p>
        </p:txBody>
      </p:sp>
      <p:pic>
        <p:nvPicPr>
          <p:cNvPr id="19" name="Picture 18">
            <a:extLst>
              <a:ext uri="{FF2B5EF4-FFF2-40B4-BE49-F238E27FC236}">
                <a16:creationId xmlns:a16="http://schemas.microsoft.com/office/drawing/2014/main" id="{1266CA7D-8DFE-4731-92B9-385474AFA929}"/>
              </a:ext>
            </a:extLst>
          </p:cNvPr>
          <p:cNvPicPr>
            <a:picLocks noChangeAspect="1"/>
          </p:cNvPicPr>
          <p:nvPr/>
        </p:nvPicPr>
        <p:blipFill>
          <a:blip r:embed="rId3"/>
          <a:stretch>
            <a:fillRect/>
          </a:stretch>
        </p:blipFill>
        <p:spPr>
          <a:xfrm>
            <a:off x="11506198" y="0"/>
            <a:ext cx="600159" cy="562053"/>
          </a:xfrm>
          <a:prstGeom prst="rect">
            <a:avLst/>
          </a:prstGeom>
        </p:spPr>
      </p:pic>
      <p:pic>
        <p:nvPicPr>
          <p:cNvPr id="24" name="Picture 23">
            <a:extLst>
              <a:ext uri="{FF2B5EF4-FFF2-40B4-BE49-F238E27FC236}">
                <a16:creationId xmlns:a16="http://schemas.microsoft.com/office/drawing/2014/main" id="{03F6C7F3-D042-4C08-83F7-9A72F23AF54A}"/>
              </a:ext>
            </a:extLst>
          </p:cNvPr>
          <p:cNvPicPr>
            <a:picLocks noChangeAspect="1"/>
          </p:cNvPicPr>
          <p:nvPr/>
        </p:nvPicPr>
        <p:blipFill>
          <a:blip r:embed="rId4"/>
          <a:stretch>
            <a:fillRect/>
          </a:stretch>
        </p:blipFill>
        <p:spPr>
          <a:xfrm>
            <a:off x="9114996" y="6486473"/>
            <a:ext cx="3077004" cy="371527"/>
          </a:xfrm>
          <a:prstGeom prst="rect">
            <a:avLst/>
          </a:prstGeom>
        </p:spPr>
      </p:pic>
      <p:pic>
        <p:nvPicPr>
          <p:cNvPr id="4" name="Picture 3">
            <a:extLst>
              <a:ext uri="{FF2B5EF4-FFF2-40B4-BE49-F238E27FC236}">
                <a16:creationId xmlns:a16="http://schemas.microsoft.com/office/drawing/2014/main" id="{8886A8C4-12A8-4C8A-9077-55D5A97CC4E8}"/>
              </a:ext>
            </a:extLst>
          </p:cNvPr>
          <p:cNvPicPr>
            <a:picLocks noChangeAspect="1"/>
          </p:cNvPicPr>
          <p:nvPr/>
        </p:nvPicPr>
        <p:blipFill>
          <a:blip r:embed="rId5"/>
          <a:stretch>
            <a:fillRect/>
          </a:stretch>
        </p:blipFill>
        <p:spPr>
          <a:xfrm>
            <a:off x="1376174" y="1709497"/>
            <a:ext cx="8811855" cy="3439005"/>
          </a:xfrm>
          <a:prstGeom prst="rect">
            <a:avLst/>
          </a:prstGeom>
        </p:spPr>
      </p:pic>
    </p:spTree>
    <p:extLst>
      <p:ext uri="{BB962C8B-B14F-4D97-AF65-F5344CB8AC3E}">
        <p14:creationId xmlns:p14="http://schemas.microsoft.com/office/powerpoint/2010/main" val="386009705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12463C4-BA19-481D-A68F-661A7D8938E5}"/>
              </a:ext>
            </a:extLst>
          </p:cNvPr>
          <p:cNvSpPr txBox="1"/>
          <p:nvPr/>
        </p:nvSpPr>
        <p:spPr>
          <a:xfrm>
            <a:off x="1563673" y="265553"/>
            <a:ext cx="9089825" cy="769441"/>
          </a:xfrm>
          <a:prstGeom prst="rect">
            <a:avLst/>
          </a:prstGeom>
          <a:noFill/>
        </p:spPr>
        <p:txBody>
          <a:bodyPr wrap="square" rtlCol="0">
            <a:spAutoFit/>
          </a:bodyPr>
          <a:lstStyle/>
          <a:p>
            <a:pPr algn="ctr">
              <a:defRPr/>
            </a:pPr>
            <a:r>
              <a:rPr lang="pt-BR" sz="4400" b="1" dirty="0">
                <a:solidFill>
                  <a:srgbClr val="42A1DC"/>
                </a:solidFill>
                <a:latin typeface="Ubuntu" panose="020B0504030602030204" pitchFamily="34" charset="0"/>
              </a:rPr>
              <a:t>Domain model</a:t>
            </a:r>
            <a:endParaRPr kumimoji="0" lang="pt-BR" sz="2000" b="1" i="0" u="none" strike="noStrike" kern="1200" cap="none" spc="0" normalizeH="0" baseline="0" noProof="0" dirty="0">
              <a:ln>
                <a:noFill/>
              </a:ln>
              <a:solidFill>
                <a:srgbClr val="2B0A3D"/>
              </a:solidFill>
              <a:effectLst/>
              <a:uLnTx/>
              <a:uFillTx/>
              <a:latin typeface="Ubuntu" panose="020B0504030602030204" pitchFamily="34" charset="0"/>
              <a:ea typeface="+mn-ea"/>
              <a:cs typeface="+mn-cs"/>
            </a:endParaRPr>
          </a:p>
        </p:txBody>
      </p:sp>
      <p:pic>
        <p:nvPicPr>
          <p:cNvPr id="19" name="Picture 18">
            <a:extLst>
              <a:ext uri="{FF2B5EF4-FFF2-40B4-BE49-F238E27FC236}">
                <a16:creationId xmlns:a16="http://schemas.microsoft.com/office/drawing/2014/main" id="{1266CA7D-8DFE-4731-92B9-385474AFA929}"/>
              </a:ext>
            </a:extLst>
          </p:cNvPr>
          <p:cNvPicPr>
            <a:picLocks noChangeAspect="1"/>
          </p:cNvPicPr>
          <p:nvPr/>
        </p:nvPicPr>
        <p:blipFill>
          <a:blip r:embed="rId3"/>
          <a:stretch>
            <a:fillRect/>
          </a:stretch>
        </p:blipFill>
        <p:spPr>
          <a:xfrm>
            <a:off x="11506198" y="0"/>
            <a:ext cx="600159" cy="562053"/>
          </a:xfrm>
          <a:prstGeom prst="rect">
            <a:avLst/>
          </a:prstGeom>
        </p:spPr>
      </p:pic>
      <p:pic>
        <p:nvPicPr>
          <p:cNvPr id="24" name="Picture 23">
            <a:extLst>
              <a:ext uri="{FF2B5EF4-FFF2-40B4-BE49-F238E27FC236}">
                <a16:creationId xmlns:a16="http://schemas.microsoft.com/office/drawing/2014/main" id="{03F6C7F3-D042-4C08-83F7-9A72F23AF54A}"/>
              </a:ext>
            </a:extLst>
          </p:cNvPr>
          <p:cNvPicPr>
            <a:picLocks noChangeAspect="1"/>
          </p:cNvPicPr>
          <p:nvPr/>
        </p:nvPicPr>
        <p:blipFill>
          <a:blip r:embed="rId4"/>
          <a:stretch>
            <a:fillRect/>
          </a:stretch>
        </p:blipFill>
        <p:spPr>
          <a:xfrm>
            <a:off x="9114996" y="6486473"/>
            <a:ext cx="3077004" cy="371527"/>
          </a:xfrm>
          <a:prstGeom prst="rect">
            <a:avLst/>
          </a:prstGeom>
        </p:spPr>
      </p:pic>
      <p:pic>
        <p:nvPicPr>
          <p:cNvPr id="3" name="Picture 2">
            <a:extLst>
              <a:ext uri="{FF2B5EF4-FFF2-40B4-BE49-F238E27FC236}">
                <a16:creationId xmlns:a16="http://schemas.microsoft.com/office/drawing/2014/main" id="{3EC1A702-9CA8-42A0-A913-74B6AEB9FC67}"/>
              </a:ext>
            </a:extLst>
          </p:cNvPr>
          <p:cNvPicPr>
            <a:picLocks noChangeAspect="1"/>
          </p:cNvPicPr>
          <p:nvPr/>
        </p:nvPicPr>
        <p:blipFill>
          <a:blip r:embed="rId5"/>
          <a:stretch>
            <a:fillRect/>
          </a:stretch>
        </p:blipFill>
        <p:spPr>
          <a:xfrm>
            <a:off x="122722" y="1034994"/>
            <a:ext cx="11946556" cy="5297567"/>
          </a:xfrm>
          <a:prstGeom prst="rect">
            <a:avLst/>
          </a:prstGeom>
        </p:spPr>
      </p:pic>
    </p:spTree>
    <p:extLst>
      <p:ext uri="{BB962C8B-B14F-4D97-AF65-F5344CB8AC3E}">
        <p14:creationId xmlns:p14="http://schemas.microsoft.com/office/powerpoint/2010/main" val="411364992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12463C4-BA19-481D-A68F-661A7D8938E5}"/>
              </a:ext>
            </a:extLst>
          </p:cNvPr>
          <p:cNvSpPr txBox="1"/>
          <p:nvPr/>
        </p:nvSpPr>
        <p:spPr>
          <a:xfrm>
            <a:off x="1563673" y="265553"/>
            <a:ext cx="9089825" cy="769441"/>
          </a:xfrm>
          <a:prstGeom prst="rect">
            <a:avLst/>
          </a:prstGeom>
          <a:noFill/>
        </p:spPr>
        <p:txBody>
          <a:bodyPr wrap="square" rtlCol="0">
            <a:spAutoFit/>
          </a:bodyPr>
          <a:lstStyle/>
          <a:p>
            <a:pPr algn="ctr">
              <a:defRPr/>
            </a:pPr>
            <a:r>
              <a:rPr lang="pt-BR" sz="4400" b="1" dirty="0">
                <a:solidFill>
                  <a:srgbClr val="42A1DC"/>
                </a:solidFill>
                <a:latin typeface="Ubuntu" panose="020B0504030602030204" pitchFamily="34" charset="0"/>
              </a:rPr>
              <a:t>Domain model</a:t>
            </a:r>
            <a:endParaRPr kumimoji="0" lang="pt-BR" sz="2000" b="1" i="0" u="none" strike="noStrike" kern="1200" cap="none" spc="0" normalizeH="0" baseline="0" noProof="0" dirty="0">
              <a:ln>
                <a:noFill/>
              </a:ln>
              <a:solidFill>
                <a:srgbClr val="2B0A3D"/>
              </a:solidFill>
              <a:effectLst/>
              <a:uLnTx/>
              <a:uFillTx/>
              <a:latin typeface="Ubuntu" panose="020B0504030602030204" pitchFamily="34" charset="0"/>
              <a:ea typeface="+mn-ea"/>
              <a:cs typeface="+mn-cs"/>
            </a:endParaRPr>
          </a:p>
        </p:txBody>
      </p:sp>
      <p:pic>
        <p:nvPicPr>
          <p:cNvPr id="19" name="Picture 18">
            <a:extLst>
              <a:ext uri="{FF2B5EF4-FFF2-40B4-BE49-F238E27FC236}">
                <a16:creationId xmlns:a16="http://schemas.microsoft.com/office/drawing/2014/main" id="{1266CA7D-8DFE-4731-92B9-385474AFA929}"/>
              </a:ext>
            </a:extLst>
          </p:cNvPr>
          <p:cNvPicPr>
            <a:picLocks noChangeAspect="1"/>
          </p:cNvPicPr>
          <p:nvPr/>
        </p:nvPicPr>
        <p:blipFill>
          <a:blip r:embed="rId3"/>
          <a:stretch>
            <a:fillRect/>
          </a:stretch>
        </p:blipFill>
        <p:spPr>
          <a:xfrm>
            <a:off x="11506198" y="0"/>
            <a:ext cx="600159" cy="562053"/>
          </a:xfrm>
          <a:prstGeom prst="rect">
            <a:avLst/>
          </a:prstGeom>
        </p:spPr>
      </p:pic>
      <p:pic>
        <p:nvPicPr>
          <p:cNvPr id="24" name="Picture 23">
            <a:extLst>
              <a:ext uri="{FF2B5EF4-FFF2-40B4-BE49-F238E27FC236}">
                <a16:creationId xmlns:a16="http://schemas.microsoft.com/office/drawing/2014/main" id="{03F6C7F3-D042-4C08-83F7-9A72F23AF54A}"/>
              </a:ext>
            </a:extLst>
          </p:cNvPr>
          <p:cNvPicPr>
            <a:picLocks noChangeAspect="1"/>
          </p:cNvPicPr>
          <p:nvPr/>
        </p:nvPicPr>
        <p:blipFill>
          <a:blip r:embed="rId4"/>
          <a:stretch>
            <a:fillRect/>
          </a:stretch>
        </p:blipFill>
        <p:spPr>
          <a:xfrm>
            <a:off x="9114996" y="6486473"/>
            <a:ext cx="3077004" cy="371527"/>
          </a:xfrm>
          <a:prstGeom prst="rect">
            <a:avLst/>
          </a:prstGeom>
        </p:spPr>
      </p:pic>
      <p:sp>
        <p:nvSpPr>
          <p:cNvPr id="6" name="TextBox 5">
            <a:extLst>
              <a:ext uri="{FF2B5EF4-FFF2-40B4-BE49-F238E27FC236}">
                <a16:creationId xmlns:a16="http://schemas.microsoft.com/office/drawing/2014/main" id="{BCCD9EEB-DCE8-4631-BF52-365F8C5C72BA}"/>
              </a:ext>
            </a:extLst>
          </p:cNvPr>
          <p:cNvSpPr txBox="1"/>
          <p:nvPr/>
        </p:nvSpPr>
        <p:spPr>
          <a:xfrm>
            <a:off x="423746" y="1110983"/>
            <a:ext cx="9197926" cy="461665"/>
          </a:xfrm>
          <a:prstGeom prst="rect">
            <a:avLst/>
          </a:prstGeom>
          <a:noFill/>
        </p:spPr>
        <p:txBody>
          <a:bodyPr wrap="square" rtlCol="0">
            <a:spAutoFit/>
          </a:bodyPr>
          <a:lstStyle/>
          <a:p>
            <a:r>
              <a:rPr lang="en-US" sz="2400" dirty="0">
                <a:solidFill>
                  <a:srgbClr val="FF0000"/>
                </a:solidFill>
              </a:rPr>
              <a:t>Entities </a:t>
            </a:r>
            <a:r>
              <a:rPr lang="en-US" sz="2400" dirty="0" err="1">
                <a:solidFill>
                  <a:srgbClr val="FF0000"/>
                </a:solidFill>
              </a:rPr>
              <a:t>và</a:t>
            </a:r>
            <a:r>
              <a:rPr lang="en-US" sz="2400" dirty="0">
                <a:solidFill>
                  <a:srgbClr val="FF0000"/>
                </a:solidFill>
              </a:rPr>
              <a:t> value object</a:t>
            </a:r>
          </a:p>
        </p:txBody>
      </p:sp>
      <p:pic>
        <p:nvPicPr>
          <p:cNvPr id="4" name="Picture 3">
            <a:extLst>
              <a:ext uri="{FF2B5EF4-FFF2-40B4-BE49-F238E27FC236}">
                <a16:creationId xmlns:a16="http://schemas.microsoft.com/office/drawing/2014/main" id="{688142BC-23CD-4714-AF83-31B583B81E45}"/>
              </a:ext>
            </a:extLst>
          </p:cNvPr>
          <p:cNvPicPr>
            <a:picLocks noChangeAspect="1"/>
          </p:cNvPicPr>
          <p:nvPr/>
        </p:nvPicPr>
        <p:blipFill>
          <a:blip r:embed="rId5"/>
          <a:stretch>
            <a:fillRect/>
          </a:stretch>
        </p:blipFill>
        <p:spPr>
          <a:xfrm>
            <a:off x="423746" y="1948839"/>
            <a:ext cx="9451786" cy="3798178"/>
          </a:xfrm>
          <a:prstGeom prst="rect">
            <a:avLst/>
          </a:prstGeom>
        </p:spPr>
      </p:pic>
    </p:spTree>
    <p:extLst>
      <p:ext uri="{BB962C8B-B14F-4D97-AF65-F5344CB8AC3E}">
        <p14:creationId xmlns:p14="http://schemas.microsoft.com/office/powerpoint/2010/main" val="410510738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12463C4-BA19-481D-A68F-661A7D8938E5}"/>
              </a:ext>
            </a:extLst>
          </p:cNvPr>
          <p:cNvSpPr txBox="1"/>
          <p:nvPr/>
        </p:nvSpPr>
        <p:spPr>
          <a:xfrm>
            <a:off x="1563673" y="265553"/>
            <a:ext cx="9089825" cy="769441"/>
          </a:xfrm>
          <a:prstGeom prst="rect">
            <a:avLst/>
          </a:prstGeom>
          <a:noFill/>
        </p:spPr>
        <p:txBody>
          <a:bodyPr wrap="square" rtlCol="0">
            <a:spAutoFit/>
          </a:bodyPr>
          <a:lstStyle/>
          <a:p>
            <a:pPr algn="ctr">
              <a:defRPr/>
            </a:pPr>
            <a:r>
              <a:rPr lang="pt-BR" sz="4400" b="1" dirty="0">
                <a:solidFill>
                  <a:srgbClr val="42A1DC"/>
                </a:solidFill>
                <a:latin typeface="Ubuntu" panose="020B0504030602030204" pitchFamily="34" charset="0"/>
              </a:rPr>
              <a:t>Domain model</a:t>
            </a:r>
            <a:endParaRPr kumimoji="0" lang="pt-BR" sz="2000" b="1" i="0" u="none" strike="noStrike" kern="1200" cap="none" spc="0" normalizeH="0" baseline="0" noProof="0" dirty="0">
              <a:ln>
                <a:noFill/>
              </a:ln>
              <a:solidFill>
                <a:srgbClr val="2B0A3D"/>
              </a:solidFill>
              <a:effectLst/>
              <a:uLnTx/>
              <a:uFillTx/>
              <a:latin typeface="Ubuntu" panose="020B0504030602030204" pitchFamily="34" charset="0"/>
              <a:ea typeface="+mn-ea"/>
              <a:cs typeface="+mn-cs"/>
            </a:endParaRPr>
          </a:p>
        </p:txBody>
      </p:sp>
      <p:pic>
        <p:nvPicPr>
          <p:cNvPr id="19" name="Picture 18">
            <a:extLst>
              <a:ext uri="{FF2B5EF4-FFF2-40B4-BE49-F238E27FC236}">
                <a16:creationId xmlns:a16="http://schemas.microsoft.com/office/drawing/2014/main" id="{1266CA7D-8DFE-4731-92B9-385474AFA929}"/>
              </a:ext>
            </a:extLst>
          </p:cNvPr>
          <p:cNvPicPr>
            <a:picLocks noChangeAspect="1"/>
          </p:cNvPicPr>
          <p:nvPr/>
        </p:nvPicPr>
        <p:blipFill>
          <a:blip r:embed="rId3"/>
          <a:stretch>
            <a:fillRect/>
          </a:stretch>
        </p:blipFill>
        <p:spPr>
          <a:xfrm>
            <a:off x="11506198" y="0"/>
            <a:ext cx="600159" cy="562053"/>
          </a:xfrm>
          <a:prstGeom prst="rect">
            <a:avLst/>
          </a:prstGeom>
        </p:spPr>
      </p:pic>
      <p:pic>
        <p:nvPicPr>
          <p:cNvPr id="24" name="Picture 23">
            <a:extLst>
              <a:ext uri="{FF2B5EF4-FFF2-40B4-BE49-F238E27FC236}">
                <a16:creationId xmlns:a16="http://schemas.microsoft.com/office/drawing/2014/main" id="{03F6C7F3-D042-4C08-83F7-9A72F23AF54A}"/>
              </a:ext>
            </a:extLst>
          </p:cNvPr>
          <p:cNvPicPr>
            <a:picLocks noChangeAspect="1"/>
          </p:cNvPicPr>
          <p:nvPr/>
        </p:nvPicPr>
        <p:blipFill>
          <a:blip r:embed="rId4"/>
          <a:stretch>
            <a:fillRect/>
          </a:stretch>
        </p:blipFill>
        <p:spPr>
          <a:xfrm>
            <a:off x="9114996" y="6486473"/>
            <a:ext cx="3077004" cy="371527"/>
          </a:xfrm>
          <a:prstGeom prst="rect">
            <a:avLst/>
          </a:prstGeom>
        </p:spPr>
      </p:pic>
      <p:sp>
        <p:nvSpPr>
          <p:cNvPr id="6" name="TextBox 5">
            <a:extLst>
              <a:ext uri="{FF2B5EF4-FFF2-40B4-BE49-F238E27FC236}">
                <a16:creationId xmlns:a16="http://schemas.microsoft.com/office/drawing/2014/main" id="{BCCD9EEB-DCE8-4631-BF52-365F8C5C72BA}"/>
              </a:ext>
            </a:extLst>
          </p:cNvPr>
          <p:cNvSpPr txBox="1"/>
          <p:nvPr/>
        </p:nvSpPr>
        <p:spPr>
          <a:xfrm>
            <a:off x="423746" y="1110983"/>
            <a:ext cx="9197926" cy="461665"/>
          </a:xfrm>
          <a:prstGeom prst="rect">
            <a:avLst/>
          </a:prstGeom>
          <a:noFill/>
        </p:spPr>
        <p:txBody>
          <a:bodyPr wrap="square" rtlCol="0">
            <a:spAutoFit/>
          </a:bodyPr>
          <a:lstStyle/>
          <a:p>
            <a:r>
              <a:rPr lang="en-US" sz="2400" dirty="0">
                <a:solidFill>
                  <a:srgbClr val="FF0000"/>
                </a:solidFill>
              </a:rPr>
              <a:t>Entities </a:t>
            </a:r>
            <a:r>
              <a:rPr lang="en-US" sz="2400" dirty="0" err="1">
                <a:solidFill>
                  <a:srgbClr val="FF0000"/>
                </a:solidFill>
              </a:rPr>
              <a:t>và</a:t>
            </a:r>
            <a:r>
              <a:rPr lang="en-US" sz="2400" dirty="0">
                <a:solidFill>
                  <a:srgbClr val="FF0000"/>
                </a:solidFill>
              </a:rPr>
              <a:t> value object</a:t>
            </a:r>
          </a:p>
        </p:txBody>
      </p:sp>
      <p:pic>
        <p:nvPicPr>
          <p:cNvPr id="3" name="Picture 2">
            <a:extLst>
              <a:ext uri="{FF2B5EF4-FFF2-40B4-BE49-F238E27FC236}">
                <a16:creationId xmlns:a16="http://schemas.microsoft.com/office/drawing/2014/main" id="{6E618853-7347-4120-A68F-226E09825222}"/>
              </a:ext>
            </a:extLst>
          </p:cNvPr>
          <p:cNvPicPr>
            <a:picLocks noChangeAspect="1"/>
          </p:cNvPicPr>
          <p:nvPr/>
        </p:nvPicPr>
        <p:blipFill>
          <a:blip r:embed="rId5"/>
          <a:stretch>
            <a:fillRect/>
          </a:stretch>
        </p:blipFill>
        <p:spPr>
          <a:xfrm>
            <a:off x="423746" y="2050757"/>
            <a:ext cx="8679520" cy="3696260"/>
          </a:xfrm>
          <a:prstGeom prst="rect">
            <a:avLst/>
          </a:prstGeom>
        </p:spPr>
      </p:pic>
    </p:spTree>
    <p:extLst>
      <p:ext uri="{BB962C8B-B14F-4D97-AF65-F5344CB8AC3E}">
        <p14:creationId xmlns:p14="http://schemas.microsoft.com/office/powerpoint/2010/main" val="282518845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12463C4-BA19-481D-A68F-661A7D8938E5}"/>
              </a:ext>
            </a:extLst>
          </p:cNvPr>
          <p:cNvSpPr txBox="1"/>
          <p:nvPr/>
        </p:nvSpPr>
        <p:spPr>
          <a:xfrm>
            <a:off x="1563673" y="265553"/>
            <a:ext cx="9089825" cy="769441"/>
          </a:xfrm>
          <a:prstGeom prst="rect">
            <a:avLst/>
          </a:prstGeom>
          <a:noFill/>
        </p:spPr>
        <p:txBody>
          <a:bodyPr wrap="square" rtlCol="0">
            <a:spAutoFit/>
          </a:bodyPr>
          <a:lstStyle/>
          <a:p>
            <a:pPr algn="ctr">
              <a:defRPr/>
            </a:pPr>
            <a:r>
              <a:rPr lang="pt-BR" sz="4400" b="1" dirty="0">
                <a:solidFill>
                  <a:srgbClr val="42A1DC"/>
                </a:solidFill>
                <a:latin typeface="Ubuntu" panose="020B0504030602030204" pitchFamily="34" charset="0"/>
              </a:rPr>
              <a:t>Domain model</a:t>
            </a:r>
            <a:endParaRPr kumimoji="0" lang="pt-BR" sz="2000" b="1" i="0" u="none" strike="noStrike" kern="1200" cap="none" spc="0" normalizeH="0" baseline="0" noProof="0" dirty="0">
              <a:ln>
                <a:noFill/>
              </a:ln>
              <a:solidFill>
                <a:srgbClr val="2B0A3D"/>
              </a:solidFill>
              <a:effectLst/>
              <a:uLnTx/>
              <a:uFillTx/>
              <a:latin typeface="Ubuntu" panose="020B0504030602030204" pitchFamily="34" charset="0"/>
              <a:ea typeface="+mn-ea"/>
              <a:cs typeface="+mn-cs"/>
            </a:endParaRPr>
          </a:p>
        </p:txBody>
      </p:sp>
      <p:pic>
        <p:nvPicPr>
          <p:cNvPr id="19" name="Picture 18">
            <a:extLst>
              <a:ext uri="{FF2B5EF4-FFF2-40B4-BE49-F238E27FC236}">
                <a16:creationId xmlns:a16="http://schemas.microsoft.com/office/drawing/2014/main" id="{1266CA7D-8DFE-4731-92B9-385474AFA929}"/>
              </a:ext>
            </a:extLst>
          </p:cNvPr>
          <p:cNvPicPr>
            <a:picLocks noChangeAspect="1"/>
          </p:cNvPicPr>
          <p:nvPr/>
        </p:nvPicPr>
        <p:blipFill>
          <a:blip r:embed="rId3"/>
          <a:stretch>
            <a:fillRect/>
          </a:stretch>
        </p:blipFill>
        <p:spPr>
          <a:xfrm>
            <a:off x="11506198" y="0"/>
            <a:ext cx="600159" cy="562053"/>
          </a:xfrm>
          <a:prstGeom prst="rect">
            <a:avLst/>
          </a:prstGeom>
        </p:spPr>
      </p:pic>
      <p:pic>
        <p:nvPicPr>
          <p:cNvPr id="24" name="Picture 23">
            <a:extLst>
              <a:ext uri="{FF2B5EF4-FFF2-40B4-BE49-F238E27FC236}">
                <a16:creationId xmlns:a16="http://schemas.microsoft.com/office/drawing/2014/main" id="{03F6C7F3-D042-4C08-83F7-9A72F23AF54A}"/>
              </a:ext>
            </a:extLst>
          </p:cNvPr>
          <p:cNvPicPr>
            <a:picLocks noChangeAspect="1"/>
          </p:cNvPicPr>
          <p:nvPr/>
        </p:nvPicPr>
        <p:blipFill>
          <a:blip r:embed="rId4"/>
          <a:stretch>
            <a:fillRect/>
          </a:stretch>
        </p:blipFill>
        <p:spPr>
          <a:xfrm>
            <a:off x="9114996" y="6486473"/>
            <a:ext cx="3077004" cy="371527"/>
          </a:xfrm>
          <a:prstGeom prst="rect">
            <a:avLst/>
          </a:prstGeom>
        </p:spPr>
      </p:pic>
      <p:sp>
        <p:nvSpPr>
          <p:cNvPr id="6" name="TextBox 5">
            <a:extLst>
              <a:ext uri="{FF2B5EF4-FFF2-40B4-BE49-F238E27FC236}">
                <a16:creationId xmlns:a16="http://schemas.microsoft.com/office/drawing/2014/main" id="{BCCD9EEB-DCE8-4631-BF52-365F8C5C72BA}"/>
              </a:ext>
            </a:extLst>
          </p:cNvPr>
          <p:cNvSpPr txBox="1"/>
          <p:nvPr/>
        </p:nvSpPr>
        <p:spPr>
          <a:xfrm>
            <a:off x="423746" y="1110983"/>
            <a:ext cx="9197926" cy="461665"/>
          </a:xfrm>
          <a:prstGeom prst="rect">
            <a:avLst/>
          </a:prstGeom>
          <a:noFill/>
        </p:spPr>
        <p:txBody>
          <a:bodyPr wrap="square" rtlCol="0">
            <a:spAutoFit/>
          </a:bodyPr>
          <a:lstStyle/>
          <a:p>
            <a:r>
              <a:rPr lang="en-US" sz="2400" dirty="0">
                <a:solidFill>
                  <a:srgbClr val="FF0000"/>
                </a:solidFill>
              </a:rPr>
              <a:t>Domain Service</a:t>
            </a:r>
          </a:p>
        </p:txBody>
      </p:sp>
      <p:pic>
        <p:nvPicPr>
          <p:cNvPr id="4" name="Picture 3">
            <a:extLst>
              <a:ext uri="{FF2B5EF4-FFF2-40B4-BE49-F238E27FC236}">
                <a16:creationId xmlns:a16="http://schemas.microsoft.com/office/drawing/2014/main" id="{B3679B9C-59EF-4B20-A013-FD5AA9979A82}"/>
              </a:ext>
            </a:extLst>
          </p:cNvPr>
          <p:cNvPicPr>
            <a:picLocks noChangeAspect="1"/>
          </p:cNvPicPr>
          <p:nvPr/>
        </p:nvPicPr>
        <p:blipFill>
          <a:blip r:embed="rId5"/>
          <a:stretch>
            <a:fillRect/>
          </a:stretch>
        </p:blipFill>
        <p:spPr>
          <a:xfrm>
            <a:off x="1231915" y="3503645"/>
            <a:ext cx="7581588" cy="2501370"/>
          </a:xfrm>
          <a:prstGeom prst="rect">
            <a:avLst/>
          </a:prstGeom>
        </p:spPr>
      </p:pic>
      <p:sp>
        <p:nvSpPr>
          <p:cNvPr id="7" name="TextBox 6">
            <a:extLst>
              <a:ext uri="{FF2B5EF4-FFF2-40B4-BE49-F238E27FC236}">
                <a16:creationId xmlns:a16="http://schemas.microsoft.com/office/drawing/2014/main" id="{D6C22DA3-8859-4DF2-BAE1-EE373C5A266A}"/>
              </a:ext>
            </a:extLst>
          </p:cNvPr>
          <p:cNvSpPr txBox="1"/>
          <p:nvPr/>
        </p:nvSpPr>
        <p:spPr>
          <a:xfrm>
            <a:off x="655093" y="1937982"/>
            <a:ext cx="9197926" cy="1200329"/>
          </a:xfrm>
          <a:prstGeom prst="rect">
            <a:avLst/>
          </a:prstGeom>
          <a:noFill/>
        </p:spPr>
        <p:txBody>
          <a:bodyPr wrap="square" rtlCol="0">
            <a:spAutoFit/>
          </a:bodyPr>
          <a:lstStyle/>
          <a:p>
            <a:pPr marL="342900" indent="-342900">
              <a:buFontTx/>
              <a:buChar char="-"/>
            </a:pPr>
            <a:r>
              <a:rPr lang="en-US" sz="2400" dirty="0" err="1"/>
              <a:t>Không</a:t>
            </a:r>
            <a:r>
              <a:rPr lang="en-US" sz="2400" dirty="0"/>
              <a:t> </a:t>
            </a:r>
            <a:r>
              <a:rPr lang="en-US" sz="2400" dirty="0" err="1"/>
              <a:t>thực</a:t>
            </a:r>
            <a:r>
              <a:rPr lang="en-US" sz="2400" dirty="0"/>
              <a:t> </a:t>
            </a:r>
            <a:r>
              <a:rPr lang="en-US" sz="2400" dirty="0" err="1"/>
              <a:t>sự</a:t>
            </a:r>
            <a:r>
              <a:rPr lang="en-US" sz="2400" dirty="0"/>
              <a:t> </a:t>
            </a:r>
            <a:r>
              <a:rPr lang="en-US" sz="2400" dirty="0" err="1"/>
              <a:t>nằm</a:t>
            </a:r>
            <a:r>
              <a:rPr lang="en-US" sz="2400" dirty="0"/>
              <a:t> </a:t>
            </a:r>
            <a:r>
              <a:rPr lang="en-US" sz="2400" dirty="0" err="1"/>
              <a:t>trong</a:t>
            </a:r>
            <a:r>
              <a:rPr lang="en-US" sz="2400" dirty="0"/>
              <a:t> </a:t>
            </a:r>
            <a:r>
              <a:rPr lang="en-US" sz="2400" dirty="0" err="1"/>
              <a:t>một</a:t>
            </a:r>
            <a:r>
              <a:rPr lang="en-US" sz="2400" dirty="0"/>
              <a:t> entity hay value Object </a:t>
            </a:r>
            <a:r>
              <a:rPr lang="en-US" sz="2400" dirty="0" err="1"/>
              <a:t>nào</a:t>
            </a:r>
            <a:r>
              <a:rPr lang="en-US" sz="2400" dirty="0"/>
              <a:t> </a:t>
            </a:r>
            <a:r>
              <a:rPr lang="en-US" sz="2400" dirty="0" err="1"/>
              <a:t>của</a:t>
            </a:r>
            <a:r>
              <a:rPr lang="en-US" sz="2400" dirty="0"/>
              <a:t> domain</a:t>
            </a:r>
          </a:p>
          <a:p>
            <a:pPr marL="342900" indent="-342900">
              <a:buFontTx/>
              <a:buChar char="-"/>
            </a:pPr>
            <a:r>
              <a:rPr lang="en-US" sz="2400" dirty="0" err="1"/>
              <a:t>Hoạt</a:t>
            </a:r>
            <a:r>
              <a:rPr lang="en-US" sz="2400" dirty="0"/>
              <a:t> </a:t>
            </a:r>
            <a:r>
              <a:rPr lang="en-US" sz="2400" dirty="0" err="1"/>
              <a:t>động</a:t>
            </a:r>
            <a:r>
              <a:rPr lang="en-US" sz="2400" dirty="0"/>
              <a:t> </a:t>
            </a:r>
            <a:r>
              <a:rPr lang="en-US" sz="2400" dirty="0" err="1"/>
              <a:t>trên</a:t>
            </a:r>
            <a:r>
              <a:rPr lang="en-US" sz="2400" dirty="0"/>
              <a:t> </a:t>
            </a:r>
            <a:r>
              <a:rPr lang="en-US" sz="2400" dirty="0" err="1"/>
              <a:t>nhiều</a:t>
            </a:r>
            <a:r>
              <a:rPr lang="en-US" sz="2400" dirty="0"/>
              <a:t> </a:t>
            </a:r>
            <a:r>
              <a:rPr lang="en-US" sz="2400" dirty="0" err="1"/>
              <a:t>đối</a:t>
            </a:r>
            <a:r>
              <a:rPr lang="en-US" sz="2400" dirty="0"/>
              <a:t> </a:t>
            </a:r>
            <a:r>
              <a:rPr lang="en-US" sz="2400" dirty="0" err="1"/>
              <a:t>tượng</a:t>
            </a:r>
            <a:r>
              <a:rPr lang="en-US" sz="2400" dirty="0"/>
              <a:t> </a:t>
            </a:r>
            <a:r>
              <a:rPr lang="en-US" sz="2400" dirty="0" err="1"/>
              <a:t>khác</a:t>
            </a:r>
            <a:r>
              <a:rPr lang="en-US" sz="2400" dirty="0"/>
              <a:t> </a:t>
            </a:r>
            <a:r>
              <a:rPr lang="en-US" sz="2400" dirty="0" err="1"/>
              <a:t>nhau</a:t>
            </a:r>
            <a:endParaRPr lang="en-US" sz="2400" dirty="0"/>
          </a:p>
        </p:txBody>
      </p:sp>
    </p:spTree>
    <p:extLst>
      <p:ext uri="{BB962C8B-B14F-4D97-AF65-F5344CB8AC3E}">
        <p14:creationId xmlns:p14="http://schemas.microsoft.com/office/powerpoint/2010/main" val="238696255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12463C4-BA19-481D-A68F-661A7D8938E5}"/>
              </a:ext>
            </a:extLst>
          </p:cNvPr>
          <p:cNvSpPr txBox="1"/>
          <p:nvPr/>
        </p:nvSpPr>
        <p:spPr>
          <a:xfrm>
            <a:off x="1563673" y="265553"/>
            <a:ext cx="9089825" cy="769441"/>
          </a:xfrm>
          <a:prstGeom prst="rect">
            <a:avLst/>
          </a:prstGeom>
          <a:noFill/>
        </p:spPr>
        <p:txBody>
          <a:bodyPr wrap="square" rtlCol="0">
            <a:spAutoFit/>
          </a:bodyPr>
          <a:lstStyle/>
          <a:p>
            <a:pPr algn="ctr">
              <a:defRPr/>
            </a:pPr>
            <a:r>
              <a:rPr lang="pt-BR" sz="4400" b="1" dirty="0">
                <a:solidFill>
                  <a:srgbClr val="42A1DC"/>
                </a:solidFill>
                <a:latin typeface="Ubuntu" panose="020B0504030602030204" pitchFamily="34" charset="0"/>
              </a:rPr>
              <a:t>Domain model</a:t>
            </a:r>
            <a:endParaRPr kumimoji="0" lang="pt-BR" sz="2000" b="1" i="0" u="none" strike="noStrike" kern="1200" cap="none" spc="0" normalizeH="0" baseline="0" noProof="0" dirty="0">
              <a:ln>
                <a:noFill/>
              </a:ln>
              <a:solidFill>
                <a:srgbClr val="2B0A3D"/>
              </a:solidFill>
              <a:effectLst/>
              <a:uLnTx/>
              <a:uFillTx/>
              <a:latin typeface="Ubuntu" panose="020B0504030602030204" pitchFamily="34" charset="0"/>
              <a:ea typeface="+mn-ea"/>
              <a:cs typeface="+mn-cs"/>
            </a:endParaRPr>
          </a:p>
        </p:txBody>
      </p:sp>
      <p:pic>
        <p:nvPicPr>
          <p:cNvPr id="19" name="Picture 18">
            <a:extLst>
              <a:ext uri="{FF2B5EF4-FFF2-40B4-BE49-F238E27FC236}">
                <a16:creationId xmlns:a16="http://schemas.microsoft.com/office/drawing/2014/main" id="{1266CA7D-8DFE-4731-92B9-385474AFA929}"/>
              </a:ext>
            </a:extLst>
          </p:cNvPr>
          <p:cNvPicPr>
            <a:picLocks noChangeAspect="1"/>
          </p:cNvPicPr>
          <p:nvPr/>
        </p:nvPicPr>
        <p:blipFill>
          <a:blip r:embed="rId3"/>
          <a:stretch>
            <a:fillRect/>
          </a:stretch>
        </p:blipFill>
        <p:spPr>
          <a:xfrm>
            <a:off x="11506198" y="0"/>
            <a:ext cx="600159" cy="562053"/>
          </a:xfrm>
          <a:prstGeom prst="rect">
            <a:avLst/>
          </a:prstGeom>
        </p:spPr>
      </p:pic>
      <p:pic>
        <p:nvPicPr>
          <p:cNvPr id="24" name="Picture 23">
            <a:extLst>
              <a:ext uri="{FF2B5EF4-FFF2-40B4-BE49-F238E27FC236}">
                <a16:creationId xmlns:a16="http://schemas.microsoft.com/office/drawing/2014/main" id="{03F6C7F3-D042-4C08-83F7-9A72F23AF54A}"/>
              </a:ext>
            </a:extLst>
          </p:cNvPr>
          <p:cNvPicPr>
            <a:picLocks noChangeAspect="1"/>
          </p:cNvPicPr>
          <p:nvPr/>
        </p:nvPicPr>
        <p:blipFill>
          <a:blip r:embed="rId4"/>
          <a:stretch>
            <a:fillRect/>
          </a:stretch>
        </p:blipFill>
        <p:spPr>
          <a:xfrm>
            <a:off x="9114996" y="6486473"/>
            <a:ext cx="3077004" cy="371527"/>
          </a:xfrm>
          <a:prstGeom prst="rect">
            <a:avLst/>
          </a:prstGeom>
        </p:spPr>
      </p:pic>
      <p:sp>
        <p:nvSpPr>
          <p:cNvPr id="6" name="TextBox 5">
            <a:extLst>
              <a:ext uri="{FF2B5EF4-FFF2-40B4-BE49-F238E27FC236}">
                <a16:creationId xmlns:a16="http://schemas.microsoft.com/office/drawing/2014/main" id="{BCCD9EEB-DCE8-4631-BF52-365F8C5C72BA}"/>
              </a:ext>
            </a:extLst>
          </p:cNvPr>
          <p:cNvSpPr txBox="1"/>
          <p:nvPr/>
        </p:nvSpPr>
        <p:spPr>
          <a:xfrm>
            <a:off x="423746" y="1110983"/>
            <a:ext cx="9197926" cy="461665"/>
          </a:xfrm>
          <a:prstGeom prst="rect">
            <a:avLst/>
          </a:prstGeom>
          <a:noFill/>
        </p:spPr>
        <p:txBody>
          <a:bodyPr wrap="square" rtlCol="0">
            <a:spAutoFit/>
          </a:bodyPr>
          <a:lstStyle/>
          <a:p>
            <a:r>
              <a:rPr lang="en-US" sz="2400" dirty="0">
                <a:solidFill>
                  <a:srgbClr val="FF0000"/>
                </a:solidFill>
              </a:rPr>
              <a:t>Aggregate</a:t>
            </a:r>
          </a:p>
        </p:txBody>
      </p:sp>
      <p:sp>
        <p:nvSpPr>
          <p:cNvPr id="2" name="TextBox 1">
            <a:extLst>
              <a:ext uri="{FF2B5EF4-FFF2-40B4-BE49-F238E27FC236}">
                <a16:creationId xmlns:a16="http://schemas.microsoft.com/office/drawing/2014/main" id="{3487608C-37AF-4B16-B094-EDF12B95AB7A}"/>
              </a:ext>
            </a:extLst>
          </p:cNvPr>
          <p:cNvSpPr txBox="1"/>
          <p:nvPr/>
        </p:nvSpPr>
        <p:spPr>
          <a:xfrm>
            <a:off x="602166" y="2007220"/>
            <a:ext cx="10904032" cy="1200329"/>
          </a:xfrm>
          <a:prstGeom prst="rect">
            <a:avLst/>
          </a:prstGeom>
          <a:noFill/>
        </p:spPr>
        <p:txBody>
          <a:bodyPr wrap="square" rtlCol="0">
            <a:spAutoFit/>
          </a:bodyPr>
          <a:lstStyle/>
          <a:p>
            <a:pPr marL="285750" indent="-285750">
              <a:buFontTx/>
              <a:buChar char="-"/>
            </a:pPr>
            <a:r>
              <a:rPr lang="en-US" dirty="0" err="1"/>
              <a:t>Là</a:t>
            </a:r>
            <a:r>
              <a:rPr lang="en-US" dirty="0"/>
              <a:t> </a:t>
            </a:r>
            <a:r>
              <a:rPr lang="en-US" dirty="0" err="1"/>
              <a:t>một</a:t>
            </a:r>
            <a:r>
              <a:rPr lang="en-US" dirty="0"/>
              <a:t> </a:t>
            </a:r>
            <a:r>
              <a:rPr lang="en-US" dirty="0" err="1"/>
              <a:t>nhóm</a:t>
            </a:r>
            <a:r>
              <a:rPr lang="en-US" dirty="0"/>
              <a:t> </a:t>
            </a:r>
            <a:r>
              <a:rPr lang="en-US" dirty="0" err="1"/>
              <a:t>các</a:t>
            </a:r>
            <a:r>
              <a:rPr lang="en-US" dirty="0"/>
              <a:t> </a:t>
            </a:r>
            <a:r>
              <a:rPr lang="en-US" dirty="0" err="1"/>
              <a:t>đối</a:t>
            </a:r>
            <a:r>
              <a:rPr lang="en-US" dirty="0"/>
              <a:t> </a:t>
            </a:r>
            <a:r>
              <a:rPr lang="en-US" dirty="0" err="1"/>
              <a:t>tượng</a:t>
            </a:r>
            <a:r>
              <a:rPr lang="en-US" dirty="0"/>
              <a:t> </a:t>
            </a:r>
            <a:r>
              <a:rPr lang="en-US" dirty="0" err="1"/>
              <a:t>dữ</a:t>
            </a:r>
            <a:r>
              <a:rPr lang="en-US" dirty="0"/>
              <a:t> </a:t>
            </a:r>
            <a:r>
              <a:rPr lang="en-US" dirty="0" err="1"/>
              <a:t>liệu</a:t>
            </a:r>
            <a:r>
              <a:rPr lang="en-US" dirty="0"/>
              <a:t> </a:t>
            </a:r>
            <a:r>
              <a:rPr lang="en-US" dirty="0" err="1"/>
              <a:t>được</a:t>
            </a:r>
            <a:r>
              <a:rPr lang="en-US" dirty="0"/>
              <a:t> </a:t>
            </a:r>
            <a:r>
              <a:rPr lang="en-US" dirty="0" err="1"/>
              <a:t>đối</a:t>
            </a:r>
            <a:r>
              <a:rPr lang="en-US" dirty="0"/>
              <a:t> </a:t>
            </a:r>
            <a:r>
              <a:rPr lang="en-US" dirty="0" err="1"/>
              <a:t>xử</a:t>
            </a:r>
            <a:r>
              <a:rPr lang="en-US" dirty="0"/>
              <a:t> </a:t>
            </a:r>
            <a:r>
              <a:rPr lang="en-US" dirty="0" err="1"/>
              <a:t>như</a:t>
            </a:r>
            <a:r>
              <a:rPr lang="en-US" dirty="0"/>
              <a:t> </a:t>
            </a:r>
            <a:r>
              <a:rPr lang="en-US" dirty="0" err="1"/>
              <a:t>một</a:t>
            </a:r>
            <a:r>
              <a:rPr lang="en-US" dirty="0"/>
              <a:t> </a:t>
            </a:r>
            <a:r>
              <a:rPr lang="en-US" dirty="0" err="1"/>
              <a:t>thể</a:t>
            </a:r>
            <a:r>
              <a:rPr lang="en-US" dirty="0"/>
              <a:t> </a:t>
            </a:r>
            <a:r>
              <a:rPr lang="en-US" dirty="0" err="1"/>
              <a:t>thống</a:t>
            </a:r>
            <a:r>
              <a:rPr lang="en-US" dirty="0"/>
              <a:t> </a:t>
            </a:r>
            <a:r>
              <a:rPr lang="en-US" dirty="0" err="1"/>
              <a:t>nhất</a:t>
            </a:r>
            <a:r>
              <a:rPr lang="en-US" dirty="0"/>
              <a:t> </a:t>
            </a:r>
            <a:r>
              <a:rPr lang="en-US" dirty="0" err="1"/>
              <a:t>trong</a:t>
            </a:r>
            <a:r>
              <a:rPr lang="en-US" dirty="0"/>
              <a:t> </a:t>
            </a:r>
            <a:r>
              <a:rPr lang="en-US" dirty="0" err="1"/>
              <a:t>hệ</a:t>
            </a:r>
            <a:r>
              <a:rPr lang="en-US" dirty="0"/>
              <a:t> </a:t>
            </a:r>
            <a:r>
              <a:rPr lang="en-US" dirty="0" err="1"/>
              <a:t>thống</a:t>
            </a:r>
            <a:endParaRPr lang="en-US" dirty="0"/>
          </a:p>
          <a:p>
            <a:pPr marL="285750" indent="-285750">
              <a:buFontTx/>
              <a:buChar char="-"/>
            </a:pPr>
            <a:endParaRPr lang="en-US" dirty="0"/>
          </a:p>
          <a:p>
            <a:pPr marL="285750" indent="-285750">
              <a:buFontTx/>
              <a:buChar char="-"/>
            </a:pPr>
            <a:r>
              <a:rPr lang="en-US" dirty="0" err="1"/>
              <a:t>Vd</a:t>
            </a:r>
            <a:r>
              <a:rPr lang="en-US" dirty="0"/>
              <a:t>: User aggregate </a:t>
            </a:r>
            <a:r>
              <a:rPr lang="en-US" dirty="0" err="1"/>
              <a:t>phải</a:t>
            </a:r>
            <a:r>
              <a:rPr lang="en-US" dirty="0"/>
              <a:t> </a:t>
            </a:r>
            <a:r>
              <a:rPr lang="en-US" dirty="0" err="1"/>
              <a:t>có</a:t>
            </a:r>
            <a:r>
              <a:rPr lang="en-US" dirty="0"/>
              <a:t> </a:t>
            </a:r>
            <a:r>
              <a:rPr lang="en-US" dirty="0" err="1"/>
              <a:t>profile,address,role</a:t>
            </a:r>
            <a:endParaRPr lang="en-US" dirty="0"/>
          </a:p>
          <a:p>
            <a:pPr marL="285750" indent="-285750">
              <a:buFontTx/>
              <a:buChar char="-"/>
            </a:pPr>
            <a:r>
              <a:rPr lang="en-US" dirty="0"/>
              <a:t>Order aggregate </a:t>
            </a:r>
            <a:r>
              <a:rPr lang="en-US" dirty="0" err="1"/>
              <a:t>phải</a:t>
            </a:r>
            <a:r>
              <a:rPr lang="en-US" dirty="0"/>
              <a:t> </a:t>
            </a:r>
            <a:r>
              <a:rPr lang="en-US" dirty="0" err="1"/>
              <a:t>có</a:t>
            </a:r>
            <a:r>
              <a:rPr lang="en-US" dirty="0"/>
              <a:t> </a:t>
            </a:r>
            <a:r>
              <a:rPr lang="en-US" dirty="0" err="1"/>
              <a:t>các</a:t>
            </a:r>
            <a:r>
              <a:rPr lang="en-US" dirty="0"/>
              <a:t> order item </a:t>
            </a:r>
            <a:r>
              <a:rPr lang="en-US" dirty="0" err="1"/>
              <a:t>và</a:t>
            </a:r>
            <a:r>
              <a:rPr lang="en-US" dirty="0"/>
              <a:t> </a:t>
            </a:r>
            <a:r>
              <a:rPr lang="en-US" dirty="0" err="1"/>
              <a:t>định</a:t>
            </a:r>
            <a:r>
              <a:rPr lang="en-US" dirty="0"/>
              <a:t> </a:t>
            </a:r>
            <a:r>
              <a:rPr lang="en-US" dirty="0" err="1"/>
              <a:t>dạng</a:t>
            </a:r>
            <a:r>
              <a:rPr lang="en-US" dirty="0"/>
              <a:t> </a:t>
            </a:r>
            <a:r>
              <a:rPr lang="en-US" dirty="0" err="1"/>
              <a:t>là</a:t>
            </a:r>
            <a:r>
              <a:rPr lang="en-US" dirty="0"/>
              <a:t> </a:t>
            </a:r>
            <a:r>
              <a:rPr lang="en-US" dirty="0" err="1"/>
              <a:t>order_id</a:t>
            </a:r>
            <a:endParaRPr lang="en-US" dirty="0"/>
          </a:p>
        </p:txBody>
      </p:sp>
      <p:pic>
        <p:nvPicPr>
          <p:cNvPr id="8" name="Picture 7">
            <a:extLst>
              <a:ext uri="{FF2B5EF4-FFF2-40B4-BE49-F238E27FC236}">
                <a16:creationId xmlns:a16="http://schemas.microsoft.com/office/drawing/2014/main" id="{E9090878-7746-4728-8DE3-F427BBD48234}"/>
              </a:ext>
            </a:extLst>
          </p:cNvPr>
          <p:cNvPicPr>
            <a:picLocks noChangeAspect="1"/>
          </p:cNvPicPr>
          <p:nvPr/>
        </p:nvPicPr>
        <p:blipFill>
          <a:blip r:embed="rId5"/>
          <a:stretch>
            <a:fillRect/>
          </a:stretch>
        </p:blipFill>
        <p:spPr>
          <a:xfrm>
            <a:off x="901496" y="3373770"/>
            <a:ext cx="5639587" cy="3000794"/>
          </a:xfrm>
          <a:prstGeom prst="rect">
            <a:avLst/>
          </a:prstGeom>
        </p:spPr>
      </p:pic>
    </p:spTree>
    <p:extLst>
      <p:ext uri="{BB962C8B-B14F-4D97-AF65-F5344CB8AC3E}">
        <p14:creationId xmlns:p14="http://schemas.microsoft.com/office/powerpoint/2010/main" val="276351657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12463C4-BA19-481D-A68F-661A7D8938E5}"/>
              </a:ext>
            </a:extLst>
          </p:cNvPr>
          <p:cNvSpPr txBox="1"/>
          <p:nvPr/>
        </p:nvSpPr>
        <p:spPr>
          <a:xfrm>
            <a:off x="1563673" y="265553"/>
            <a:ext cx="9089825" cy="769441"/>
          </a:xfrm>
          <a:prstGeom prst="rect">
            <a:avLst/>
          </a:prstGeom>
          <a:noFill/>
        </p:spPr>
        <p:txBody>
          <a:bodyPr wrap="square" rtlCol="0">
            <a:spAutoFit/>
          </a:bodyPr>
          <a:lstStyle/>
          <a:p>
            <a:pPr algn="ctr">
              <a:defRPr/>
            </a:pPr>
            <a:r>
              <a:rPr lang="pt-BR" sz="4400" b="1" dirty="0">
                <a:solidFill>
                  <a:srgbClr val="42A1DC"/>
                </a:solidFill>
                <a:latin typeface="Ubuntu" panose="020B0504030602030204" pitchFamily="34" charset="0"/>
              </a:rPr>
              <a:t>Domain model</a:t>
            </a:r>
            <a:endParaRPr kumimoji="0" lang="pt-BR" sz="2000" b="1" i="0" u="none" strike="noStrike" kern="1200" cap="none" spc="0" normalizeH="0" baseline="0" noProof="0" dirty="0">
              <a:ln>
                <a:noFill/>
              </a:ln>
              <a:solidFill>
                <a:srgbClr val="2B0A3D"/>
              </a:solidFill>
              <a:effectLst/>
              <a:uLnTx/>
              <a:uFillTx/>
              <a:latin typeface="Ubuntu" panose="020B0504030602030204" pitchFamily="34" charset="0"/>
              <a:ea typeface="+mn-ea"/>
              <a:cs typeface="+mn-cs"/>
            </a:endParaRPr>
          </a:p>
        </p:txBody>
      </p:sp>
      <p:pic>
        <p:nvPicPr>
          <p:cNvPr id="19" name="Picture 18">
            <a:extLst>
              <a:ext uri="{FF2B5EF4-FFF2-40B4-BE49-F238E27FC236}">
                <a16:creationId xmlns:a16="http://schemas.microsoft.com/office/drawing/2014/main" id="{1266CA7D-8DFE-4731-92B9-385474AFA929}"/>
              </a:ext>
            </a:extLst>
          </p:cNvPr>
          <p:cNvPicPr>
            <a:picLocks noChangeAspect="1"/>
          </p:cNvPicPr>
          <p:nvPr/>
        </p:nvPicPr>
        <p:blipFill>
          <a:blip r:embed="rId3"/>
          <a:stretch>
            <a:fillRect/>
          </a:stretch>
        </p:blipFill>
        <p:spPr>
          <a:xfrm>
            <a:off x="11506198" y="0"/>
            <a:ext cx="600159" cy="562053"/>
          </a:xfrm>
          <a:prstGeom prst="rect">
            <a:avLst/>
          </a:prstGeom>
        </p:spPr>
      </p:pic>
      <p:pic>
        <p:nvPicPr>
          <p:cNvPr id="24" name="Picture 23">
            <a:extLst>
              <a:ext uri="{FF2B5EF4-FFF2-40B4-BE49-F238E27FC236}">
                <a16:creationId xmlns:a16="http://schemas.microsoft.com/office/drawing/2014/main" id="{03F6C7F3-D042-4C08-83F7-9A72F23AF54A}"/>
              </a:ext>
            </a:extLst>
          </p:cNvPr>
          <p:cNvPicPr>
            <a:picLocks noChangeAspect="1"/>
          </p:cNvPicPr>
          <p:nvPr/>
        </p:nvPicPr>
        <p:blipFill>
          <a:blip r:embed="rId4"/>
          <a:stretch>
            <a:fillRect/>
          </a:stretch>
        </p:blipFill>
        <p:spPr>
          <a:xfrm>
            <a:off x="9114996" y="6486473"/>
            <a:ext cx="3077004" cy="371527"/>
          </a:xfrm>
          <a:prstGeom prst="rect">
            <a:avLst/>
          </a:prstGeom>
        </p:spPr>
      </p:pic>
      <p:sp>
        <p:nvSpPr>
          <p:cNvPr id="6" name="TextBox 5">
            <a:extLst>
              <a:ext uri="{FF2B5EF4-FFF2-40B4-BE49-F238E27FC236}">
                <a16:creationId xmlns:a16="http://schemas.microsoft.com/office/drawing/2014/main" id="{BCCD9EEB-DCE8-4631-BF52-365F8C5C72BA}"/>
              </a:ext>
            </a:extLst>
          </p:cNvPr>
          <p:cNvSpPr txBox="1"/>
          <p:nvPr/>
        </p:nvSpPr>
        <p:spPr>
          <a:xfrm>
            <a:off x="423746" y="1110983"/>
            <a:ext cx="9197926" cy="461665"/>
          </a:xfrm>
          <a:prstGeom prst="rect">
            <a:avLst/>
          </a:prstGeom>
          <a:noFill/>
        </p:spPr>
        <p:txBody>
          <a:bodyPr wrap="square" rtlCol="0">
            <a:spAutoFit/>
          </a:bodyPr>
          <a:lstStyle/>
          <a:p>
            <a:r>
              <a:rPr lang="en-US" sz="2400" dirty="0">
                <a:solidFill>
                  <a:srgbClr val="FF0000"/>
                </a:solidFill>
              </a:rPr>
              <a:t>Aggregate</a:t>
            </a:r>
          </a:p>
        </p:txBody>
      </p:sp>
      <p:pic>
        <p:nvPicPr>
          <p:cNvPr id="4" name="Picture 3">
            <a:extLst>
              <a:ext uri="{FF2B5EF4-FFF2-40B4-BE49-F238E27FC236}">
                <a16:creationId xmlns:a16="http://schemas.microsoft.com/office/drawing/2014/main" id="{782919D2-806B-4172-AD99-DE1063D07FCD}"/>
              </a:ext>
            </a:extLst>
          </p:cNvPr>
          <p:cNvPicPr>
            <a:picLocks noChangeAspect="1"/>
          </p:cNvPicPr>
          <p:nvPr/>
        </p:nvPicPr>
        <p:blipFill>
          <a:blip r:embed="rId5"/>
          <a:stretch>
            <a:fillRect/>
          </a:stretch>
        </p:blipFill>
        <p:spPr>
          <a:xfrm>
            <a:off x="665495" y="2107915"/>
            <a:ext cx="8956177" cy="3639102"/>
          </a:xfrm>
          <a:prstGeom prst="rect">
            <a:avLst/>
          </a:prstGeom>
        </p:spPr>
      </p:pic>
    </p:spTree>
    <p:extLst>
      <p:ext uri="{BB962C8B-B14F-4D97-AF65-F5344CB8AC3E}">
        <p14:creationId xmlns:p14="http://schemas.microsoft.com/office/powerpoint/2010/main" val="179913580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12463C4-BA19-481D-A68F-661A7D8938E5}"/>
              </a:ext>
            </a:extLst>
          </p:cNvPr>
          <p:cNvSpPr txBox="1"/>
          <p:nvPr/>
        </p:nvSpPr>
        <p:spPr>
          <a:xfrm>
            <a:off x="1563673" y="265553"/>
            <a:ext cx="9089825" cy="769441"/>
          </a:xfrm>
          <a:prstGeom prst="rect">
            <a:avLst/>
          </a:prstGeom>
          <a:noFill/>
        </p:spPr>
        <p:txBody>
          <a:bodyPr wrap="square" rtlCol="0">
            <a:spAutoFit/>
          </a:bodyPr>
          <a:lstStyle/>
          <a:p>
            <a:pPr algn="ctr">
              <a:defRPr/>
            </a:pPr>
            <a:r>
              <a:rPr lang="pt-BR" sz="4400" b="1" dirty="0">
                <a:solidFill>
                  <a:srgbClr val="42A1DC"/>
                </a:solidFill>
                <a:latin typeface="Ubuntu" panose="020B0504030602030204" pitchFamily="34" charset="0"/>
              </a:rPr>
              <a:t>CQRS</a:t>
            </a:r>
            <a:endParaRPr kumimoji="0" lang="pt-BR" sz="2000" b="1" i="0" u="none" strike="noStrike" kern="1200" cap="none" spc="0" normalizeH="0" baseline="0" noProof="0" dirty="0">
              <a:ln>
                <a:noFill/>
              </a:ln>
              <a:solidFill>
                <a:srgbClr val="2B0A3D"/>
              </a:solidFill>
              <a:effectLst/>
              <a:uLnTx/>
              <a:uFillTx/>
              <a:latin typeface="Ubuntu" panose="020B0504030602030204" pitchFamily="34" charset="0"/>
              <a:ea typeface="+mn-ea"/>
              <a:cs typeface="+mn-cs"/>
            </a:endParaRPr>
          </a:p>
        </p:txBody>
      </p:sp>
      <p:pic>
        <p:nvPicPr>
          <p:cNvPr id="19" name="Picture 18">
            <a:extLst>
              <a:ext uri="{FF2B5EF4-FFF2-40B4-BE49-F238E27FC236}">
                <a16:creationId xmlns:a16="http://schemas.microsoft.com/office/drawing/2014/main" id="{1266CA7D-8DFE-4731-92B9-385474AFA929}"/>
              </a:ext>
            </a:extLst>
          </p:cNvPr>
          <p:cNvPicPr>
            <a:picLocks noChangeAspect="1"/>
          </p:cNvPicPr>
          <p:nvPr/>
        </p:nvPicPr>
        <p:blipFill>
          <a:blip r:embed="rId3"/>
          <a:stretch>
            <a:fillRect/>
          </a:stretch>
        </p:blipFill>
        <p:spPr>
          <a:xfrm>
            <a:off x="11506198" y="0"/>
            <a:ext cx="600159" cy="562053"/>
          </a:xfrm>
          <a:prstGeom prst="rect">
            <a:avLst/>
          </a:prstGeom>
        </p:spPr>
      </p:pic>
      <p:pic>
        <p:nvPicPr>
          <p:cNvPr id="24" name="Picture 23">
            <a:extLst>
              <a:ext uri="{FF2B5EF4-FFF2-40B4-BE49-F238E27FC236}">
                <a16:creationId xmlns:a16="http://schemas.microsoft.com/office/drawing/2014/main" id="{03F6C7F3-D042-4C08-83F7-9A72F23AF54A}"/>
              </a:ext>
            </a:extLst>
          </p:cNvPr>
          <p:cNvPicPr>
            <a:picLocks noChangeAspect="1"/>
          </p:cNvPicPr>
          <p:nvPr/>
        </p:nvPicPr>
        <p:blipFill>
          <a:blip r:embed="rId4"/>
          <a:stretch>
            <a:fillRect/>
          </a:stretch>
        </p:blipFill>
        <p:spPr>
          <a:xfrm>
            <a:off x="9114996" y="6486473"/>
            <a:ext cx="3077004" cy="371527"/>
          </a:xfrm>
          <a:prstGeom prst="rect">
            <a:avLst/>
          </a:prstGeom>
        </p:spPr>
      </p:pic>
      <p:pic>
        <p:nvPicPr>
          <p:cNvPr id="7" name="Picture 2">
            <a:extLst>
              <a:ext uri="{FF2B5EF4-FFF2-40B4-BE49-F238E27FC236}">
                <a16:creationId xmlns:a16="http://schemas.microsoft.com/office/drawing/2014/main" id="{7CE8E0E9-DA39-44CA-B8A1-E44DDC14B299}"/>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992946" y="2358504"/>
            <a:ext cx="5686425" cy="3314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Title 1">
            <a:extLst>
              <a:ext uri="{FF2B5EF4-FFF2-40B4-BE49-F238E27FC236}">
                <a16:creationId xmlns:a16="http://schemas.microsoft.com/office/drawing/2014/main" id="{73195BF1-99EB-49FB-ACE6-4EF61EC5C121}"/>
              </a:ext>
            </a:extLst>
          </p:cNvPr>
          <p:cNvSpPr txBox="1">
            <a:spLocks/>
          </p:cNvSpPr>
          <p:nvPr/>
        </p:nvSpPr>
        <p:spPr>
          <a:xfrm>
            <a:off x="1139587" y="889675"/>
            <a:ext cx="7467600" cy="1143000"/>
          </a:xfrm>
          <a:prstGeom prst="rect">
            <a:avLst/>
          </a:prstGeom>
        </p:spPr>
        <p:txBody>
          <a:bodyPr vert="horz" anchor="b">
            <a:normAutofit/>
          </a:bodyPr>
          <a:lstStyle>
            <a:lvl1pPr algn="l" rtl="0" eaLnBrk="1" latinLnBrk="0" hangingPunct="1">
              <a:spcBef>
                <a:spcPct val="0"/>
              </a:spcBef>
              <a:buNone/>
              <a:defRPr kumimoji="0" sz="3000" b="0" kern="1200" cap="small" baseline="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3000" b="0" i="0" u="none" strike="noStrike" kern="1200" cap="small" spc="0" normalizeH="0" baseline="0" noProof="0">
                <a:ln>
                  <a:noFill/>
                </a:ln>
                <a:solidFill>
                  <a:srgbClr val="1F497D"/>
                </a:solidFill>
                <a:effectLst/>
                <a:uLnTx/>
                <a:uFillTx/>
                <a:latin typeface="Century Schoolbook"/>
                <a:ea typeface="+mj-ea"/>
                <a:cs typeface="+mj-cs"/>
              </a:rPr>
              <a:t>Mô hình CRUD</a:t>
            </a:r>
            <a:endParaRPr kumimoji="0" lang="en-US" sz="3000" b="0" i="0" u="none" strike="noStrike" kern="1200" cap="small" spc="0" normalizeH="0" baseline="0" noProof="0" dirty="0">
              <a:ln>
                <a:noFill/>
              </a:ln>
              <a:solidFill>
                <a:srgbClr val="1F497D"/>
              </a:solidFill>
              <a:effectLst/>
              <a:uLnTx/>
              <a:uFillTx/>
              <a:latin typeface="Century Schoolbook"/>
              <a:ea typeface="+mj-ea"/>
              <a:cs typeface="+mj-cs"/>
            </a:endParaRPr>
          </a:p>
        </p:txBody>
      </p:sp>
    </p:spTree>
    <p:extLst>
      <p:ext uri="{BB962C8B-B14F-4D97-AF65-F5344CB8AC3E}">
        <p14:creationId xmlns:p14="http://schemas.microsoft.com/office/powerpoint/2010/main" val="423487881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12463C4-BA19-481D-A68F-661A7D8938E5}"/>
              </a:ext>
            </a:extLst>
          </p:cNvPr>
          <p:cNvSpPr txBox="1"/>
          <p:nvPr/>
        </p:nvSpPr>
        <p:spPr>
          <a:xfrm>
            <a:off x="1563673" y="265553"/>
            <a:ext cx="9089825" cy="769441"/>
          </a:xfrm>
          <a:prstGeom prst="rect">
            <a:avLst/>
          </a:prstGeom>
          <a:noFill/>
        </p:spPr>
        <p:txBody>
          <a:bodyPr wrap="square" rtlCol="0">
            <a:spAutoFit/>
          </a:bodyPr>
          <a:lstStyle/>
          <a:p>
            <a:pPr algn="ctr">
              <a:defRPr/>
            </a:pPr>
            <a:r>
              <a:rPr kumimoji="0" lang="pt-BR" sz="4400" b="1" i="0" u="none" strike="noStrike" kern="1200" cap="none" spc="0" normalizeH="0" baseline="0" noProof="0" dirty="0">
                <a:ln>
                  <a:noFill/>
                </a:ln>
                <a:solidFill>
                  <a:srgbClr val="42A1DC"/>
                </a:solidFill>
                <a:effectLst/>
                <a:uLnTx/>
                <a:uFillTx/>
                <a:latin typeface="Ubuntu" panose="020B0504030602030204" pitchFamily="34" charset="0"/>
                <a:ea typeface="+mn-ea"/>
                <a:cs typeface="+mn-cs"/>
              </a:rPr>
              <a:t>CQRS</a:t>
            </a:r>
            <a:endParaRPr kumimoji="0" lang="pt-BR" sz="2000" b="1" i="0" u="none" strike="noStrike" kern="1200" cap="none" spc="0" normalizeH="0" baseline="0" noProof="0" dirty="0">
              <a:ln>
                <a:noFill/>
              </a:ln>
              <a:solidFill>
                <a:srgbClr val="2B0A3D"/>
              </a:solidFill>
              <a:effectLst/>
              <a:uLnTx/>
              <a:uFillTx/>
              <a:latin typeface="Ubuntu" panose="020B0504030602030204" pitchFamily="34" charset="0"/>
              <a:ea typeface="+mn-ea"/>
              <a:cs typeface="+mn-cs"/>
            </a:endParaRPr>
          </a:p>
        </p:txBody>
      </p:sp>
      <p:pic>
        <p:nvPicPr>
          <p:cNvPr id="19" name="Picture 18">
            <a:extLst>
              <a:ext uri="{FF2B5EF4-FFF2-40B4-BE49-F238E27FC236}">
                <a16:creationId xmlns:a16="http://schemas.microsoft.com/office/drawing/2014/main" id="{1266CA7D-8DFE-4731-92B9-385474AFA929}"/>
              </a:ext>
            </a:extLst>
          </p:cNvPr>
          <p:cNvPicPr>
            <a:picLocks noChangeAspect="1"/>
          </p:cNvPicPr>
          <p:nvPr/>
        </p:nvPicPr>
        <p:blipFill>
          <a:blip r:embed="rId3"/>
          <a:stretch>
            <a:fillRect/>
          </a:stretch>
        </p:blipFill>
        <p:spPr>
          <a:xfrm>
            <a:off x="11506198" y="0"/>
            <a:ext cx="600159" cy="562053"/>
          </a:xfrm>
          <a:prstGeom prst="rect">
            <a:avLst/>
          </a:prstGeom>
        </p:spPr>
      </p:pic>
      <p:pic>
        <p:nvPicPr>
          <p:cNvPr id="24" name="Picture 23">
            <a:extLst>
              <a:ext uri="{FF2B5EF4-FFF2-40B4-BE49-F238E27FC236}">
                <a16:creationId xmlns:a16="http://schemas.microsoft.com/office/drawing/2014/main" id="{03F6C7F3-D042-4C08-83F7-9A72F23AF54A}"/>
              </a:ext>
            </a:extLst>
          </p:cNvPr>
          <p:cNvPicPr>
            <a:picLocks noChangeAspect="1"/>
          </p:cNvPicPr>
          <p:nvPr/>
        </p:nvPicPr>
        <p:blipFill>
          <a:blip r:embed="rId4"/>
          <a:stretch>
            <a:fillRect/>
          </a:stretch>
        </p:blipFill>
        <p:spPr>
          <a:xfrm>
            <a:off x="9114996" y="6486473"/>
            <a:ext cx="3077004" cy="371527"/>
          </a:xfrm>
          <a:prstGeom prst="rect">
            <a:avLst/>
          </a:prstGeom>
        </p:spPr>
      </p:pic>
      <p:sp>
        <p:nvSpPr>
          <p:cNvPr id="6" name="Title 1">
            <a:extLst>
              <a:ext uri="{FF2B5EF4-FFF2-40B4-BE49-F238E27FC236}">
                <a16:creationId xmlns:a16="http://schemas.microsoft.com/office/drawing/2014/main" id="{20EB0EF5-AE75-46CD-81DA-E9207AD26056}"/>
              </a:ext>
            </a:extLst>
          </p:cNvPr>
          <p:cNvSpPr txBox="1">
            <a:spLocks/>
          </p:cNvSpPr>
          <p:nvPr/>
        </p:nvSpPr>
        <p:spPr>
          <a:xfrm>
            <a:off x="710973" y="1034994"/>
            <a:ext cx="7467600" cy="1143000"/>
          </a:xfrm>
          <a:prstGeom prst="rect">
            <a:avLst/>
          </a:prstGeom>
        </p:spPr>
        <p:txBody>
          <a:bodyPr vert="horz" anchor="b">
            <a:normAutofit/>
          </a:bodyPr>
          <a:lstStyle>
            <a:lvl1pPr algn="l" rtl="0" eaLnBrk="1" latinLnBrk="0" hangingPunct="1">
              <a:spcBef>
                <a:spcPct val="0"/>
              </a:spcBef>
              <a:buNone/>
              <a:defRPr kumimoji="0" sz="3000" b="0" kern="1200" cap="small" baseline="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3000" b="0" i="0" u="none" strike="noStrike" kern="1200" cap="small" spc="0" normalizeH="0" baseline="0" noProof="0" dirty="0" err="1">
                <a:ln>
                  <a:noFill/>
                </a:ln>
                <a:solidFill>
                  <a:srgbClr val="1F497D"/>
                </a:solidFill>
                <a:effectLst/>
                <a:uLnTx/>
                <a:uFillTx/>
                <a:latin typeface="Century Schoolbook"/>
                <a:ea typeface="+mj-ea"/>
                <a:cs typeface="+mj-cs"/>
              </a:rPr>
              <a:t>Mô</a:t>
            </a:r>
            <a:r>
              <a:rPr kumimoji="0" lang="en-US" sz="3000" b="0" i="0" u="none" strike="noStrike" kern="1200" cap="small" spc="0" normalizeH="0" baseline="0" noProof="0" dirty="0">
                <a:ln>
                  <a:noFill/>
                </a:ln>
                <a:solidFill>
                  <a:srgbClr val="1F497D"/>
                </a:solidFill>
                <a:effectLst/>
                <a:uLnTx/>
                <a:uFillTx/>
                <a:latin typeface="Century Schoolbook"/>
                <a:ea typeface="+mj-ea"/>
                <a:cs typeface="+mj-cs"/>
              </a:rPr>
              <a:t> </a:t>
            </a:r>
            <a:r>
              <a:rPr kumimoji="0" lang="en-US" sz="3000" b="0" i="0" u="none" strike="noStrike" kern="1200" cap="small" spc="0" normalizeH="0" baseline="0" noProof="0" dirty="0" err="1">
                <a:ln>
                  <a:noFill/>
                </a:ln>
                <a:solidFill>
                  <a:srgbClr val="1F497D"/>
                </a:solidFill>
                <a:effectLst/>
                <a:uLnTx/>
                <a:uFillTx/>
                <a:latin typeface="Century Schoolbook"/>
                <a:ea typeface="+mj-ea"/>
                <a:cs typeface="+mj-cs"/>
              </a:rPr>
              <a:t>hình</a:t>
            </a:r>
            <a:r>
              <a:rPr kumimoji="0" lang="en-US" sz="3000" b="0" i="0" u="none" strike="noStrike" kern="1200" cap="small" spc="0" normalizeH="0" baseline="0" noProof="0" dirty="0">
                <a:ln>
                  <a:noFill/>
                </a:ln>
                <a:solidFill>
                  <a:srgbClr val="1F497D"/>
                </a:solidFill>
                <a:effectLst/>
                <a:uLnTx/>
                <a:uFillTx/>
                <a:latin typeface="Century Schoolbook"/>
                <a:ea typeface="+mj-ea"/>
                <a:cs typeface="+mj-cs"/>
              </a:rPr>
              <a:t> CRUD</a:t>
            </a:r>
          </a:p>
        </p:txBody>
      </p:sp>
      <p:sp>
        <p:nvSpPr>
          <p:cNvPr id="7" name="Content Placeholder 2">
            <a:extLst>
              <a:ext uri="{FF2B5EF4-FFF2-40B4-BE49-F238E27FC236}">
                <a16:creationId xmlns:a16="http://schemas.microsoft.com/office/drawing/2014/main" id="{713E43CD-C3CD-4EB6-96AE-238023323A8A}"/>
              </a:ext>
            </a:extLst>
          </p:cNvPr>
          <p:cNvSpPr txBox="1">
            <a:spLocks/>
          </p:cNvSpPr>
          <p:nvPr/>
        </p:nvSpPr>
        <p:spPr>
          <a:xfrm>
            <a:off x="457200" y="2258548"/>
            <a:ext cx="7467600" cy="4873752"/>
          </a:xfrm>
          <a:prstGeom prst="rect">
            <a:avLst/>
          </a:prstGeom>
        </p:spPr>
        <p:txBody>
          <a:bodyPr vert="horz">
            <a:normAutofit/>
          </a:bodyPr>
          <a:lstStyle>
            <a:lvl1pPr marL="274320" indent="-274320" algn="l" rtl="0" eaLnBrk="1" latinLnBrk="0" hangingPunct="1">
              <a:spcBef>
                <a:spcPts val="600"/>
              </a:spcBef>
              <a:buClr>
                <a:schemeClr val="accent1"/>
              </a:buClr>
              <a:buSzPct val="70000"/>
              <a:buFont typeface="Wingdings"/>
              <a:buChar char=""/>
              <a:defRPr kumimoji="0" sz="2400" kern="1200">
                <a:solidFill>
                  <a:schemeClr val="tx1"/>
                </a:solidFill>
                <a:latin typeface="+mn-lt"/>
                <a:ea typeface="+mn-ea"/>
                <a:cs typeface="+mn-cs"/>
              </a:defRPr>
            </a:lvl1pPr>
            <a:lvl2pPr marL="640080" indent="-274320" algn="l" rtl="0" eaLnBrk="1" latinLnBrk="0" hangingPunct="1">
              <a:spcBef>
                <a:spcPct val="20000"/>
              </a:spcBef>
              <a:buClr>
                <a:schemeClr val="accent1"/>
              </a:buClr>
              <a:buSzPct val="80000"/>
              <a:buFont typeface="Wingdings 2"/>
              <a:buChar char=""/>
              <a:defRPr kumimoji="0" sz="2100" kern="1200">
                <a:solidFill>
                  <a:schemeClr val="tx1"/>
                </a:solidFill>
                <a:latin typeface="+mn-lt"/>
                <a:ea typeface="+mn-ea"/>
                <a:cs typeface="+mn-cs"/>
              </a:defRPr>
            </a:lvl2pPr>
            <a:lvl3pPr marL="914400" indent="-182880" algn="l" rtl="0" eaLnBrk="1" latinLnBrk="0" hangingPunct="1">
              <a:spcBef>
                <a:spcPct val="20000"/>
              </a:spcBef>
              <a:buClr>
                <a:schemeClr val="accent1">
                  <a:shade val="75000"/>
                </a:schemeClr>
              </a:buClr>
              <a:buSzPct val="60000"/>
              <a:buFont typeface="Wingdings"/>
              <a:buChar char=""/>
              <a:defRPr kumimoji="0" sz="1800" kern="1200">
                <a:solidFill>
                  <a:schemeClr val="tx1"/>
                </a:solidFill>
                <a:latin typeface="+mn-lt"/>
                <a:ea typeface="+mn-ea"/>
                <a:cs typeface="+mn-cs"/>
              </a:defRPr>
            </a:lvl3pPr>
            <a:lvl4pPr marL="1188720" indent="-182880" algn="l" rtl="0" eaLnBrk="1" latinLnBrk="0" hangingPunct="1">
              <a:spcBef>
                <a:spcPct val="20000"/>
              </a:spcBef>
              <a:buClr>
                <a:schemeClr val="accent1">
                  <a:tint val="60000"/>
                </a:schemeClr>
              </a:buClr>
              <a:buSzPct val="60000"/>
              <a:buFont typeface="Wingdings"/>
              <a:buChar char=""/>
              <a:defRPr kumimoji="0" sz="1800" kern="1200">
                <a:solidFill>
                  <a:schemeClr val="tx1"/>
                </a:solidFill>
                <a:latin typeface="+mn-lt"/>
                <a:ea typeface="+mn-ea"/>
                <a:cs typeface="+mn-cs"/>
              </a:defRPr>
            </a:lvl4pPr>
            <a:lvl5pPr marL="1463040" indent="-182880" algn="l" rtl="0" eaLnBrk="1" latinLnBrk="0" hangingPunct="1">
              <a:spcBef>
                <a:spcPct val="20000"/>
              </a:spcBef>
              <a:buClr>
                <a:schemeClr val="accent2">
                  <a:tint val="60000"/>
                </a:schemeClr>
              </a:buClr>
              <a:buSzPct val="68000"/>
              <a:buFont typeface="Wingdings 2"/>
              <a:buChar char=""/>
              <a:defRPr kumimoji="0" sz="1600" kern="1200">
                <a:solidFill>
                  <a:schemeClr val="tx1"/>
                </a:solidFill>
                <a:latin typeface="+mn-lt"/>
                <a:ea typeface="+mn-ea"/>
                <a:cs typeface="+mn-cs"/>
              </a:defRPr>
            </a:lvl5pPr>
            <a:lvl6pPr marL="1737360" indent="-182880" algn="l" rtl="0" eaLnBrk="1" latinLnBrk="0" hangingPunct="1">
              <a:spcBef>
                <a:spcPct val="20000"/>
              </a:spcBef>
              <a:buClr>
                <a:schemeClr val="accent1"/>
              </a:buClr>
              <a:buChar char="•"/>
              <a:defRPr kumimoji="0" sz="1600" kern="1200">
                <a:solidFill>
                  <a:schemeClr val="tx2"/>
                </a:solidFill>
                <a:latin typeface="+mn-lt"/>
                <a:ea typeface="+mn-ea"/>
                <a:cs typeface="+mn-cs"/>
              </a:defRPr>
            </a:lvl6pPr>
            <a:lvl7pPr marL="2011680" indent="-182880" algn="l" rtl="0" eaLnBrk="1" latinLnBrk="0" hangingPunct="1">
              <a:spcBef>
                <a:spcPct val="20000"/>
              </a:spcBef>
              <a:buClr>
                <a:schemeClr val="accent1">
                  <a:tint val="60000"/>
                </a:schemeClr>
              </a:buClr>
              <a:buSzPct val="60000"/>
              <a:buFont typeface="Wingdings"/>
              <a:buChar char=""/>
              <a:defRPr kumimoji="0" sz="1400" kern="1200" baseline="0">
                <a:solidFill>
                  <a:schemeClr val="tx2"/>
                </a:solidFill>
                <a:latin typeface="+mn-lt"/>
                <a:ea typeface="+mn-ea"/>
                <a:cs typeface="+mn-cs"/>
              </a:defRPr>
            </a:lvl7pPr>
            <a:lvl8pPr marL="2286000" indent="-182880" algn="l" rtl="0" eaLnBrk="1" latinLnBrk="0" hangingPunct="1">
              <a:spcBef>
                <a:spcPct val="20000"/>
              </a:spcBef>
              <a:buClr>
                <a:schemeClr val="accent2"/>
              </a:buClr>
              <a:buChar char="•"/>
              <a:defRPr kumimoji="0" sz="1400" kern="1200" cap="small" baseline="0">
                <a:solidFill>
                  <a:schemeClr val="tx2"/>
                </a:solidFill>
                <a:latin typeface="+mn-lt"/>
                <a:ea typeface="+mn-ea"/>
                <a:cs typeface="+mn-cs"/>
              </a:defRPr>
            </a:lvl8pPr>
            <a:lvl9pPr marL="2560320" indent="-182880" algn="l" rtl="0" eaLnBrk="1" latinLnBrk="0" hangingPunct="1">
              <a:spcBef>
                <a:spcPct val="20000"/>
              </a:spcBef>
              <a:buClr>
                <a:schemeClr val="accent1">
                  <a:shade val="75000"/>
                </a:schemeClr>
              </a:buClr>
              <a:buChar char="•"/>
              <a:defRPr kumimoji="0" sz="1400" kern="1200" baseline="0">
                <a:solidFill>
                  <a:schemeClr val="tx2"/>
                </a:solidFill>
                <a:latin typeface="+mn-lt"/>
                <a:ea typeface="+mn-ea"/>
                <a:cs typeface="+mn-cs"/>
              </a:defRPr>
            </a:lvl9pPr>
          </a:lstStyle>
          <a:p>
            <a:pPr marL="274320" marR="0" lvl="0" indent="-274320" algn="l" defTabSz="914400" rtl="0" eaLnBrk="1" fontAlgn="auto" latinLnBrk="0" hangingPunct="1">
              <a:lnSpc>
                <a:spcPct val="100000"/>
              </a:lnSpc>
              <a:spcBef>
                <a:spcPts val="600"/>
              </a:spcBef>
              <a:spcAft>
                <a:spcPts val="0"/>
              </a:spcAft>
              <a:buClr>
                <a:srgbClr val="4F81BD"/>
              </a:buClr>
              <a:buSzPct val="70000"/>
              <a:buFont typeface="Wingdings"/>
              <a:buChar char=""/>
              <a:tabLst/>
              <a:defRPr/>
            </a:pPr>
            <a:r>
              <a:rPr kumimoji="0" lang="en-US" sz="2400" b="0" i="0" u="none" strike="noStrike" kern="1200" cap="none" spc="0" normalizeH="0" baseline="0" noProof="0" dirty="0" err="1">
                <a:ln>
                  <a:noFill/>
                </a:ln>
                <a:solidFill>
                  <a:sysClr val="windowText" lastClr="000000"/>
                </a:solidFill>
                <a:effectLst/>
                <a:uLnTx/>
                <a:uFillTx/>
                <a:latin typeface="Century Schoolbook"/>
                <a:ea typeface="+mn-ea"/>
                <a:cs typeface="+mn-cs"/>
              </a:rPr>
              <a:t>Có</a:t>
            </a:r>
            <a:r>
              <a:rPr kumimoji="0" lang="en-US" sz="2400" b="0" i="0" u="none" strike="noStrike" kern="1200" cap="none" spc="0" normalizeH="0" baseline="0" noProof="0" dirty="0">
                <a:ln>
                  <a:noFill/>
                </a:ln>
                <a:solidFill>
                  <a:sysClr val="windowText" lastClr="000000"/>
                </a:solidFill>
                <a:effectLst/>
                <a:uLnTx/>
                <a:uFillTx/>
                <a:latin typeface="Century Schoolbook"/>
                <a:ea typeface="+mn-ea"/>
                <a:cs typeface="+mn-cs"/>
              </a:rPr>
              <a:t> </a:t>
            </a:r>
            <a:r>
              <a:rPr kumimoji="0" lang="en-US" sz="2400" b="0" i="0" u="none" strike="noStrike" kern="1200" cap="none" spc="0" normalizeH="0" baseline="0" noProof="0" dirty="0" err="1">
                <a:ln>
                  <a:noFill/>
                </a:ln>
                <a:solidFill>
                  <a:sysClr val="windowText" lastClr="000000"/>
                </a:solidFill>
                <a:effectLst/>
                <a:uLnTx/>
                <a:uFillTx/>
                <a:latin typeface="Century Schoolbook"/>
                <a:ea typeface="+mn-ea"/>
                <a:cs typeface="+mn-cs"/>
              </a:rPr>
              <a:t>ba</a:t>
            </a:r>
            <a:r>
              <a:rPr kumimoji="0" lang="en-US" sz="2400" b="0" i="0" u="none" strike="noStrike" kern="1200" cap="none" spc="0" normalizeH="0" baseline="0" noProof="0" dirty="0">
                <a:ln>
                  <a:noFill/>
                </a:ln>
                <a:solidFill>
                  <a:sysClr val="windowText" lastClr="000000"/>
                </a:solidFill>
                <a:effectLst/>
                <a:uLnTx/>
                <a:uFillTx/>
                <a:latin typeface="Century Schoolbook"/>
                <a:ea typeface="+mn-ea"/>
                <a:cs typeface="+mn-cs"/>
              </a:rPr>
              <a:t> </a:t>
            </a:r>
            <a:r>
              <a:rPr kumimoji="0" lang="en-US" sz="2400" b="0" i="0" u="none" strike="noStrike" kern="1200" cap="none" spc="0" normalizeH="0" baseline="0" noProof="0" dirty="0" err="1">
                <a:ln>
                  <a:noFill/>
                </a:ln>
                <a:solidFill>
                  <a:sysClr val="windowText" lastClr="000000"/>
                </a:solidFill>
                <a:effectLst/>
                <a:uLnTx/>
                <a:uFillTx/>
                <a:latin typeface="Century Schoolbook"/>
                <a:ea typeface="+mn-ea"/>
                <a:cs typeface="+mn-cs"/>
              </a:rPr>
              <a:t>tầng</a:t>
            </a:r>
            <a:r>
              <a:rPr kumimoji="0" lang="en-US" sz="2400" b="0" i="0" u="none" strike="noStrike" kern="1200" cap="none" spc="0" normalizeH="0" baseline="0" noProof="0" dirty="0">
                <a:ln>
                  <a:noFill/>
                </a:ln>
                <a:solidFill>
                  <a:sysClr val="windowText" lastClr="000000"/>
                </a:solidFill>
                <a:effectLst/>
                <a:uLnTx/>
                <a:uFillTx/>
                <a:latin typeface="Century Schoolbook"/>
                <a:ea typeface="+mn-ea"/>
                <a:cs typeface="+mn-cs"/>
              </a:rPr>
              <a:t> </a:t>
            </a:r>
            <a:r>
              <a:rPr kumimoji="0" lang="en-US" sz="2400" b="0" i="0" u="none" strike="noStrike" kern="1200" cap="none" spc="0" normalizeH="0" baseline="0" noProof="0" dirty="0" err="1">
                <a:ln>
                  <a:noFill/>
                </a:ln>
                <a:solidFill>
                  <a:sysClr val="windowText" lastClr="000000"/>
                </a:solidFill>
                <a:effectLst/>
                <a:uLnTx/>
                <a:uFillTx/>
                <a:latin typeface="Century Schoolbook"/>
                <a:ea typeface="+mn-ea"/>
                <a:cs typeface="+mn-cs"/>
              </a:rPr>
              <a:t>chính</a:t>
            </a:r>
            <a:r>
              <a:rPr kumimoji="0" lang="en-US" sz="2400" b="0" i="0" u="none" strike="noStrike" kern="1200" cap="none" spc="0" normalizeH="0" baseline="0" noProof="0" dirty="0">
                <a:ln>
                  <a:noFill/>
                </a:ln>
                <a:solidFill>
                  <a:sysClr val="windowText" lastClr="000000"/>
                </a:solidFill>
                <a:effectLst/>
                <a:uLnTx/>
                <a:uFillTx/>
                <a:latin typeface="Century Schoolbook"/>
                <a:ea typeface="+mn-ea"/>
                <a:cs typeface="+mn-cs"/>
              </a:rPr>
              <a:t>: Data Layer, Business Layer, Presentation</a:t>
            </a:r>
          </a:p>
          <a:p>
            <a:pPr marL="274320" marR="0" lvl="0" indent="-274320" algn="l" defTabSz="914400" rtl="0" eaLnBrk="1" fontAlgn="auto" latinLnBrk="0" hangingPunct="1">
              <a:lnSpc>
                <a:spcPct val="100000"/>
              </a:lnSpc>
              <a:spcBef>
                <a:spcPts val="600"/>
              </a:spcBef>
              <a:spcAft>
                <a:spcPts val="0"/>
              </a:spcAft>
              <a:buClr>
                <a:srgbClr val="4F81BD"/>
              </a:buClr>
              <a:buSzPct val="70000"/>
              <a:buFont typeface="Wingdings"/>
              <a:buChar char=""/>
              <a:tabLst/>
              <a:defRPr/>
            </a:pPr>
            <a:r>
              <a:rPr kumimoji="0" lang="en-US" sz="2400" b="0" i="0" u="none" strike="noStrike" kern="1200" cap="none" spc="0" normalizeH="0" baseline="0" noProof="0" dirty="0">
                <a:ln>
                  <a:noFill/>
                </a:ln>
                <a:solidFill>
                  <a:sysClr val="windowText" lastClr="000000"/>
                </a:solidFill>
                <a:effectLst/>
                <a:uLnTx/>
                <a:uFillTx/>
                <a:latin typeface="Century Schoolbook"/>
                <a:ea typeface="+mn-ea"/>
                <a:cs typeface="+mn-cs"/>
              </a:rPr>
              <a:t>DAL query </a:t>
            </a:r>
            <a:r>
              <a:rPr kumimoji="0" lang="en-US" sz="2400" b="0" i="0" u="none" strike="noStrike" kern="1200" cap="none" spc="0" normalizeH="0" baseline="0" noProof="0" dirty="0" err="1">
                <a:ln>
                  <a:noFill/>
                </a:ln>
                <a:solidFill>
                  <a:sysClr val="windowText" lastClr="000000"/>
                </a:solidFill>
                <a:effectLst/>
                <a:uLnTx/>
                <a:uFillTx/>
                <a:latin typeface="Century Schoolbook"/>
                <a:ea typeface="+mn-ea"/>
                <a:cs typeface="+mn-cs"/>
              </a:rPr>
              <a:t>trả</a:t>
            </a:r>
            <a:r>
              <a:rPr kumimoji="0" lang="en-US" sz="2400" b="0" i="0" u="none" strike="noStrike" kern="1200" cap="none" spc="0" normalizeH="0" baseline="0" noProof="0" dirty="0">
                <a:ln>
                  <a:noFill/>
                </a:ln>
                <a:solidFill>
                  <a:sysClr val="windowText" lastClr="000000"/>
                </a:solidFill>
                <a:effectLst/>
                <a:uLnTx/>
                <a:uFillTx/>
                <a:latin typeface="Century Schoolbook"/>
                <a:ea typeface="+mn-ea"/>
                <a:cs typeface="+mn-cs"/>
              </a:rPr>
              <a:t> </a:t>
            </a:r>
            <a:r>
              <a:rPr kumimoji="0" lang="en-US" sz="2400" b="0" i="0" u="none" strike="noStrike" kern="1200" cap="none" spc="0" normalizeH="0" baseline="0" noProof="0" dirty="0" err="1">
                <a:ln>
                  <a:noFill/>
                </a:ln>
                <a:solidFill>
                  <a:sysClr val="windowText" lastClr="000000"/>
                </a:solidFill>
                <a:effectLst/>
                <a:uLnTx/>
                <a:uFillTx/>
                <a:latin typeface="Century Schoolbook"/>
                <a:ea typeface="+mn-ea"/>
                <a:cs typeface="+mn-cs"/>
              </a:rPr>
              <a:t>lại</a:t>
            </a:r>
            <a:r>
              <a:rPr kumimoji="0" lang="en-US" sz="2400" b="0" i="0" u="none" strike="noStrike" kern="1200" cap="none" spc="0" normalizeH="0" baseline="0" noProof="0" dirty="0">
                <a:ln>
                  <a:noFill/>
                </a:ln>
                <a:solidFill>
                  <a:sysClr val="windowText" lastClr="000000"/>
                </a:solidFill>
                <a:effectLst/>
                <a:uLnTx/>
                <a:uFillTx/>
                <a:latin typeface="Century Schoolbook"/>
                <a:ea typeface="+mn-ea"/>
                <a:cs typeface="+mn-cs"/>
              </a:rPr>
              <a:t> DTO </a:t>
            </a:r>
            <a:r>
              <a:rPr kumimoji="0" lang="en-US" sz="2400" b="0" i="0" u="none" strike="noStrike" kern="1200" cap="none" spc="0" normalizeH="0" baseline="0" noProof="0" dirty="0" err="1">
                <a:ln>
                  <a:noFill/>
                </a:ln>
                <a:solidFill>
                  <a:sysClr val="windowText" lastClr="000000"/>
                </a:solidFill>
                <a:effectLst/>
                <a:uLnTx/>
                <a:uFillTx/>
                <a:latin typeface="Century Schoolbook"/>
                <a:ea typeface="+mn-ea"/>
                <a:cs typeface="+mn-cs"/>
              </a:rPr>
              <a:t>để</a:t>
            </a:r>
            <a:r>
              <a:rPr kumimoji="0" lang="en-US" sz="2400" b="0" i="0" u="none" strike="noStrike" kern="1200" cap="none" spc="0" normalizeH="0" baseline="0" noProof="0" dirty="0">
                <a:ln>
                  <a:noFill/>
                </a:ln>
                <a:solidFill>
                  <a:sysClr val="windowText" lastClr="000000"/>
                </a:solidFill>
                <a:effectLst/>
                <a:uLnTx/>
                <a:uFillTx/>
                <a:latin typeface="Century Schoolbook"/>
                <a:ea typeface="+mn-ea"/>
                <a:cs typeface="+mn-cs"/>
              </a:rPr>
              <a:t> Presentation </a:t>
            </a:r>
            <a:r>
              <a:rPr kumimoji="0" lang="en-US" sz="2400" b="0" i="0" u="none" strike="noStrike" kern="1200" cap="none" spc="0" normalizeH="0" baseline="0" noProof="0" dirty="0" err="1">
                <a:ln>
                  <a:noFill/>
                </a:ln>
                <a:solidFill>
                  <a:sysClr val="windowText" lastClr="000000"/>
                </a:solidFill>
                <a:effectLst/>
                <a:uLnTx/>
                <a:uFillTx/>
                <a:latin typeface="Century Schoolbook"/>
                <a:ea typeface="+mn-ea"/>
                <a:cs typeface="+mn-cs"/>
              </a:rPr>
              <a:t>hiển</a:t>
            </a:r>
            <a:r>
              <a:rPr kumimoji="0" lang="en-US" sz="2400" b="0" i="0" u="none" strike="noStrike" kern="1200" cap="none" spc="0" normalizeH="0" baseline="0" noProof="0" dirty="0">
                <a:ln>
                  <a:noFill/>
                </a:ln>
                <a:solidFill>
                  <a:sysClr val="windowText" lastClr="000000"/>
                </a:solidFill>
                <a:effectLst/>
                <a:uLnTx/>
                <a:uFillTx/>
                <a:latin typeface="Century Schoolbook"/>
                <a:ea typeface="+mn-ea"/>
                <a:cs typeface="+mn-cs"/>
              </a:rPr>
              <a:t> </a:t>
            </a:r>
            <a:r>
              <a:rPr kumimoji="0" lang="en-US" sz="2400" b="0" i="0" u="none" strike="noStrike" kern="1200" cap="none" spc="0" normalizeH="0" baseline="0" noProof="0" dirty="0" err="1">
                <a:ln>
                  <a:noFill/>
                </a:ln>
                <a:solidFill>
                  <a:sysClr val="windowText" lastClr="000000"/>
                </a:solidFill>
                <a:effectLst/>
                <a:uLnTx/>
                <a:uFillTx/>
                <a:latin typeface="Century Schoolbook"/>
                <a:ea typeface="+mn-ea"/>
                <a:cs typeface="+mn-cs"/>
              </a:rPr>
              <a:t>thị</a:t>
            </a:r>
            <a:endParaRPr kumimoji="0" lang="en-US" sz="2400" b="0" i="0" u="none" strike="noStrike" kern="1200" cap="none" spc="0" normalizeH="0" baseline="0" noProof="0" dirty="0">
              <a:ln>
                <a:noFill/>
              </a:ln>
              <a:solidFill>
                <a:sysClr val="windowText" lastClr="000000"/>
              </a:solidFill>
              <a:effectLst/>
              <a:uLnTx/>
              <a:uFillTx/>
              <a:latin typeface="Century Schoolbook"/>
              <a:ea typeface="+mn-ea"/>
              <a:cs typeface="+mn-cs"/>
            </a:endParaRPr>
          </a:p>
          <a:p>
            <a:pPr marL="274320" marR="0" lvl="0" indent="-274320" algn="l" defTabSz="914400" rtl="0" eaLnBrk="1" fontAlgn="auto" latinLnBrk="0" hangingPunct="1">
              <a:lnSpc>
                <a:spcPct val="100000"/>
              </a:lnSpc>
              <a:spcBef>
                <a:spcPts val="600"/>
              </a:spcBef>
              <a:spcAft>
                <a:spcPts val="0"/>
              </a:spcAft>
              <a:buClr>
                <a:srgbClr val="4F81BD"/>
              </a:buClr>
              <a:buSzPct val="70000"/>
              <a:buFont typeface="Wingdings"/>
              <a:buChar char=""/>
              <a:tabLst/>
              <a:defRPr/>
            </a:pPr>
            <a:r>
              <a:rPr kumimoji="0" lang="en-US" sz="2400" b="0" i="0" u="none" strike="noStrike" kern="1200" cap="none" spc="0" normalizeH="0" baseline="0" noProof="0" dirty="0">
                <a:ln>
                  <a:noFill/>
                </a:ln>
                <a:solidFill>
                  <a:sysClr val="windowText" lastClr="000000"/>
                </a:solidFill>
                <a:effectLst/>
                <a:uLnTx/>
                <a:uFillTx/>
                <a:latin typeface="Century Schoolbook"/>
                <a:ea typeface="+mn-ea"/>
                <a:cs typeface="+mn-cs"/>
              </a:rPr>
              <a:t>Presentation </a:t>
            </a:r>
            <a:r>
              <a:rPr kumimoji="0" lang="en-US" sz="2400" b="0" i="0" u="none" strike="noStrike" kern="1200" cap="none" spc="0" normalizeH="0" baseline="0" noProof="0" dirty="0" err="1">
                <a:ln>
                  <a:noFill/>
                </a:ln>
                <a:solidFill>
                  <a:sysClr val="windowText" lastClr="000000"/>
                </a:solidFill>
                <a:effectLst/>
                <a:uLnTx/>
                <a:uFillTx/>
                <a:latin typeface="Century Schoolbook"/>
                <a:ea typeface="+mn-ea"/>
                <a:cs typeface="+mn-cs"/>
              </a:rPr>
              <a:t>thay</a:t>
            </a:r>
            <a:r>
              <a:rPr kumimoji="0" lang="en-US" sz="2400" b="0" i="0" u="none" strike="noStrike" kern="1200" cap="none" spc="0" normalizeH="0" baseline="0" noProof="0" dirty="0">
                <a:ln>
                  <a:noFill/>
                </a:ln>
                <a:solidFill>
                  <a:sysClr val="windowText" lastClr="000000"/>
                </a:solidFill>
                <a:effectLst/>
                <a:uLnTx/>
                <a:uFillTx/>
                <a:latin typeface="Century Schoolbook"/>
                <a:ea typeface="+mn-ea"/>
                <a:cs typeface="+mn-cs"/>
              </a:rPr>
              <a:t> </a:t>
            </a:r>
            <a:r>
              <a:rPr kumimoji="0" lang="en-US" sz="2400" b="0" i="0" u="none" strike="noStrike" kern="1200" cap="none" spc="0" normalizeH="0" baseline="0" noProof="0" dirty="0" err="1">
                <a:ln>
                  <a:noFill/>
                </a:ln>
                <a:solidFill>
                  <a:sysClr val="windowText" lastClr="000000"/>
                </a:solidFill>
                <a:effectLst/>
                <a:uLnTx/>
                <a:uFillTx/>
                <a:latin typeface="Century Schoolbook"/>
                <a:ea typeface="+mn-ea"/>
                <a:cs typeface="+mn-cs"/>
              </a:rPr>
              <a:t>đổi</a:t>
            </a:r>
            <a:r>
              <a:rPr kumimoji="0" lang="en-US" sz="2400" b="0" i="0" u="none" strike="noStrike" kern="1200" cap="none" spc="0" normalizeH="0" baseline="0" noProof="0" dirty="0">
                <a:ln>
                  <a:noFill/>
                </a:ln>
                <a:solidFill>
                  <a:sysClr val="windowText" lastClr="000000"/>
                </a:solidFill>
                <a:effectLst/>
                <a:uLnTx/>
                <a:uFillTx/>
                <a:latin typeface="Century Schoolbook"/>
                <a:ea typeface="+mn-ea"/>
                <a:cs typeface="+mn-cs"/>
              </a:rPr>
              <a:t> DTO qua DAL </a:t>
            </a:r>
            <a:r>
              <a:rPr kumimoji="0" lang="en-US" sz="2400" b="0" i="0" u="none" strike="noStrike" kern="1200" cap="none" spc="0" normalizeH="0" baseline="0" noProof="0" dirty="0" err="1">
                <a:ln>
                  <a:noFill/>
                </a:ln>
                <a:solidFill>
                  <a:sysClr val="windowText" lastClr="000000"/>
                </a:solidFill>
                <a:effectLst/>
                <a:uLnTx/>
                <a:uFillTx/>
                <a:latin typeface="Century Schoolbook"/>
                <a:ea typeface="+mn-ea"/>
                <a:cs typeface="+mn-cs"/>
              </a:rPr>
              <a:t>lưu</a:t>
            </a:r>
            <a:r>
              <a:rPr kumimoji="0" lang="en-US" sz="2400" b="0" i="0" u="none" strike="noStrike" kern="1200" cap="none" spc="0" normalizeH="0" baseline="0" noProof="0" dirty="0">
                <a:ln>
                  <a:noFill/>
                </a:ln>
                <a:solidFill>
                  <a:sysClr val="windowText" lastClr="000000"/>
                </a:solidFill>
                <a:effectLst/>
                <a:uLnTx/>
                <a:uFillTx/>
                <a:latin typeface="Century Schoolbook"/>
                <a:ea typeface="+mn-ea"/>
                <a:cs typeface="+mn-cs"/>
              </a:rPr>
              <a:t> </a:t>
            </a:r>
            <a:r>
              <a:rPr kumimoji="0" lang="en-US" sz="2400" b="0" i="0" u="none" strike="noStrike" kern="1200" cap="none" spc="0" normalizeH="0" baseline="0" noProof="0" dirty="0" err="1">
                <a:ln>
                  <a:noFill/>
                </a:ln>
                <a:solidFill>
                  <a:sysClr val="windowText" lastClr="000000"/>
                </a:solidFill>
                <a:effectLst/>
                <a:uLnTx/>
                <a:uFillTx/>
                <a:latin typeface="Century Schoolbook"/>
                <a:ea typeface="+mn-ea"/>
                <a:cs typeface="+mn-cs"/>
              </a:rPr>
              <a:t>vào</a:t>
            </a:r>
            <a:r>
              <a:rPr kumimoji="0" lang="en-US" sz="2400" b="0" i="0" u="none" strike="noStrike" kern="1200" cap="none" spc="0" normalizeH="0" baseline="0" noProof="0" dirty="0">
                <a:ln>
                  <a:noFill/>
                </a:ln>
                <a:solidFill>
                  <a:sysClr val="windowText" lastClr="000000"/>
                </a:solidFill>
                <a:effectLst/>
                <a:uLnTx/>
                <a:uFillTx/>
                <a:latin typeface="Century Schoolbook"/>
                <a:ea typeface="+mn-ea"/>
                <a:cs typeface="+mn-cs"/>
              </a:rPr>
              <a:t> </a:t>
            </a:r>
            <a:r>
              <a:rPr kumimoji="0" lang="en-US" sz="2400" b="0" i="0" u="none" strike="noStrike" kern="1200" cap="none" spc="0" normalizeH="0" baseline="0" noProof="0" dirty="0" err="1">
                <a:ln>
                  <a:noFill/>
                </a:ln>
                <a:solidFill>
                  <a:sysClr val="windowText" lastClr="000000"/>
                </a:solidFill>
                <a:effectLst/>
                <a:uLnTx/>
                <a:uFillTx/>
                <a:latin typeface="Century Schoolbook"/>
                <a:ea typeface="+mn-ea"/>
                <a:cs typeface="+mn-cs"/>
              </a:rPr>
              <a:t>vào</a:t>
            </a:r>
            <a:r>
              <a:rPr kumimoji="0" lang="en-US" sz="2400" b="0" i="0" u="none" strike="noStrike" kern="1200" cap="none" spc="0" normalizeH="0" baseline="0" noProof="0" dirty="0">
                <a:ln>
                  <a:noFill/>
                </a:ln>
                <a:solidFill>
                  <a:sysClr val="windowText" lastClr="000000"/>
                </a:solidFill>
                <a:effectLst/>
                <a:uLnTx/>
                <a:uFillTx/>
                <a:latin typeface="Century Schoolbook"/>
                <a:ea typeface="+mn-ea"/>
                <a:cs typeface="+mn-cs"/>
              </a:rPr>
              <a:t> database</a:t>
            </a:r>
          </a:p>
          <a:p>
            <a:pPr marL="274320" marR="0" lvl="0" indent="-274320" algn="l" defTabSz="914400" rtl="0" eaLnBrk="1" fontAlgn="auto" latinLnBrk="0" hangingPunct="1">
              <a:lnSpc>
                <a:spcPct val="100000"/>
              </a:lnSpc>
              <a:spcBef>
                <a:spcPts val="600"/>
              </a:spcBef>
              <a:spcAft>
                <a:spcPts val="0"/>
              </a:spcAft>
              <a:buClr>
                <a:srgbClr val="4F81BD"/>
              </a:buClr>
              <a:buSzPct val="70000"/>
              <a:buFont typeface="Wingdings"/>
              <a:buChar char=""/>
              <a:tabLst/>
              <a:defRPr/>
            </a:pPr>
            <a:r>
              <a:rPr kumimoji="0" lang="en-US" sz="2400" b="0" i="0" u="none" strike="noStrike" kern="1200" cap="none" spc="0" normalizeH="0" baseline="0" noProof="0" dirty="0">
                <a:ln>
                  <a:noFill/>
                </a:ln>
                <a:solidFill>
                  <a:sysClr val="windowText" lastClr="000000"/>
                </a:solidFill>
                <a:effectLst/>
                <a:uLnTx/>
                <a:uFillTx/>
                <a:latin typeface="Century Schoolbook"/>
                <a:ea typeface="+mn-ea"/>
                <a:cs typeface="+mn-cs"/>
              </a:rPr>
              <a:t>Model </a:t>
            </a:r>
            <a:r>
              <a:rPr kumimoji="0" lang="en-US" sz="2400" b="0" i="0" u="none" strike="noStrike" kern="1200" cap="none" spc="0" normalizeH="0" baseline="0" noProof="0" dirty="0" err="1">
                <a:ln>
                  <a:noFill/>
                </a:ln>
                <a:solidFill>
                  <a:sysClr val="windowText" lastClr="000000"/>
                </a:solidFill>
                <a:effectLst/>
                <a:uLnTx/>
                <a:uFillTx/>
                <a:latin typeface="Century Schoolbook"/>
                <a:ea typeface="+mn-ea"/>
                <a:cs typeface="+mn-cs"/>
              </a:rPr>
              <a:t>dùng</a:t>
            </a:r>
            <a:r>
              <a:rPr kumimoji="0" lang="en-US" sz="2400" b="0" i="0" u="none" strike="noStrike" kern="1200" cap="none" spc="0" normalizeH="0" baseline="0" noProof="0" dirty="0">
                <a:ln>
                  <a:noFill/>
                </a:ln>
                <a:solidFill>
                  <a:sysClr val="windowText" lastClr="000000"/>
                </a:solidFill>
                <a:effectLst/>
                <a:uLnTx/>
                <a:uFillTx/>
                <a:latin typeface="Century Schoolbook"/>
                <a:ea typeface="+mn-ea"/>
                <a:cs typeface="+mn-cs"/>
              </a:rPr>
              <a:t> </a:t>
            </a:r>
            <a:r>
              <a:rPr kumimoji="0" lang="en-US" sz="2400" b="0" i="0" u="none" strike="noStrike" kern="1200" cap="none" spc="0" normalizeH="0" baseline="0" noProof="0" dirty="0" err="1">
                <a:ln>
                  <a:noFill/>
                </a:ln>
                <a:solidFill>
                  <a:sysClr val="windowText" lastClr="000000"/>
                </a:solidFill>
                <a:effectLst/>
                <a:uLnTx/>
                <a:uFillTx/>
                <a:latin typeface="Century Schoolbook"/>
                <a:ea typeface="+mn-ea"/>
                <a:cs typeface="+mn-cs"/>
              </a:rPr>
              <a:t>chung</a:t>
            </a:r>
            <a:r>
              <a:rPr kumimoji="0" lang="en-US" sz="2400" b="0" i="0" u="none" strike="noStrike" kern="1200" cap="none" spc="0" normalizeH="0" baseline="0" noProof="0" dirty="0">
                <a:ln>
                  <a:noFill/>
                </a:ln>
                <a:solidFill>
                  <a:sysClr val="windowText" lastClr="000000"/>
                </a:solidFill>
                <a:effectLst/>
                <a:uLnTx/>
                <a:uFillTx/>
                <a:latin typeface="Century Schoolbook"/>
                <a:ea typeface="+mn-ea"/>
                <a:cs typeface="+mn-cs"/>
              </a:rPr>
              <a:t> </a:t>
            </a:r>
            <a:r>
              <a:rPr kumimoji="0" lang="en-US" sz="2400" b="0" i="0" u="none" strike="noStrike" kern="1200" cap="none" spc="0" normalizeH="0" baseline="0" noProof="0" dirty="0" err="1">
                <a:ln>
                  <a:noFill/>
                </a:ln>
                <a:solidFill>
                  <a:sysClr val="windowText" lastClr="000000"/>
                </a:solidFill>
                <a:effectLst/>
                <a:uLnTx/>
                <a:uFillTx/>
                <a:latin typeface="Century Schoolbook"/>
                <a:ea typeface="+mn-ea"/>
                <a:cs typeface="+mn-cs"/>
              </a:rPr>
              <a:t>cả</a:t>
            </a:r>
            <a:r>
              <a:rPr kumimoji="0" lang="en-US" sz="2400" b="0" i="0" u="none" strike="noStrike" kern="1200" cap="none" spc="0" normalizeH="0" baseline="0" noProof="0" dirty="0">
                <a:ln>
                  <a:noFill/>
                </a:ln>
                <a:solidFill>
                  <a:sysClr val="windowText" lastClr="000000"/>
                </a:solidFill>
                <a:effectLst/>
                <a:uLnTx/>
                <a:uFillTx/>
                <a:latin typeface="Century Schoolbook"/>
                <a:ea typeface="+mn-ea"/>
                <a:cs typeface="+mn-cs"/>
              </a:rPr>
              <a:t> </a:t>
            </a:r>
            <a:r>
              <a:rPr kumimoji="0" lang="en-US" sz="2400" b="0" i="0" u="none" strike="noStrike" kern="1200" cap="none" spc="0" normalizeH="0" baseline="0" noProof="0" dirty="0" err="1">
                <a:ln>
                  <a:noFill/>
                </a:ln>
                <a:solidFill>
                  <a:sysClr val="windowText" lastClr="000000"/>
                </a:solidFill>
                <a:effectLst/>
                <a:uLnTx/>
                <a:uFillTx/>
                <a:latin typeface="Century Schoolbook"/>
                <a:ea typeface="+mn-ea"/>
                <a:cs typeface="+mn-cs"/>
              </a:rPr>
              <a:t>việc</a:t>
            </a:r>
            <a:r>
              <a:rPr kumimoji="0" lang="en-US" sz="2400" b="0" i="0" u="none" strike="noStrike" kern="1200" cap="none" spc="0" normalizeH="0" baseline="0" noProof="0" dirty="0">
                <a:ln>
                  <a:noFill/>
                </a:ln>
                <a:solidFill>
                  <a:sysClr val="windowText" lastClr="000000"/>
                </a:solidFill>
                <a:effectLst/>
                <a:uLnTx/>
                <a:uFillTx/>
                <a:latin typeface="Century Schoolbook"/>
                <a:ea typeface="+mn-ea"/>
                <a:cs typeface="+mn-cs"/>
              </a:rPr>
              <a:t> </a:t>
            </a:r>
            <a:r>
              <a:rPr kumimoji="0" lang="en-US" sz="2400" b="0" i="0" u="none" strike="noStrike" kern="1200" cap="none" spc="0" normalizeH="0" baseline="0" noProof="0" dirty="0" err="1">
                <a:ln>
                  <a:noFill/>
                </a:ln>
                <a:solidFill>
                  <a:sysClr val="windowText" lastClr="000000"/>
                </a:solidFill>
                <a:effectLst/>
                <a:uLnTx/>
                <a:uFillTx/>
                <a:latin typeface="Century Schoolbook"/>
                <a:ea typeface="+mn-ea"/>
                <a:cs typeface="+mn-cs"/>
              </a:rPr>
              <a:t>đọc</a:t>
            </a:r>
            <a:r>
              <a:rPr kumimoji="0" lang="en-US" sz="2400" b="0" i="0" u="none" strike="noStrike" kern="1200" cap="none" spc="0" normalizeH="0" baseline="0" noProof="0" dirty="0">
                <a:ln>
                  <a:noFill/>
                </a:ln>
                <a:solidFill>
                  <a:sysClr val="windowText" lastClr="000000"/>
                </a:solidFill>
                <a:effectLst/>
                <a:uLnTx/>
                <a:uFillTx/>
                <a:latin typeface="Century Schoolbook"/>
                <a:ea typeface="+mn-ea"/>
                <a:cs typeface="+mn-cs"/>
              </a:rPr>
              <a:t> </a:t>
            </a:r>
            <a:r>
              <a:rPr kumimoji="0" lang="en-US" sz="2400" b="0" i="0" u="none" strike="noStrike" kern="1200" cap="none" spc="0" normalizeH="0" baseline="0" noProof="0" dirty="0" err="1">
                <a:ln>
                  <a:noFill/>
                </a:ln>
                <a:solidFill>
                  <a:sysClr val="windowText" lastClr="000000"/>
                </a:solidFill>
                <a:effectLst/>
                <a:uLnTx/>
                <a:uFillTx/>
                <a:latin typeface="Century Schoolbook"/>
                <a:ea typeface="+mn-ea"/>
                <a:cs typeface="+mn-cs"/>
              </a:rPr>
              <a:t>và</a:t>
            </a:r>
            <a:r>
              <a:rPr kumimoji="0" lang="en-US" sz="2400" b="0" i="0" u="none" strike="noStrike" kern="1200" cap="none" spc="0" normalizeH="0" baseline="0" noProof="0" dirty="0">
                <a:ln>
                  <a:noFill/>
                </a:ln>
                <a:solidFill>
                  <a:sysClr val="windowText" lastClr="000000"/>
                </a:solidFill>
                <a:effectLst/>
                <a:uLnTx/>
                <a:uFillTx/>
                <a:latin typeface="Century Schoolbook"/>
                <a:ea typeface="+mn-ea"/>
                <a:cs typeface="+mn-cs"/>
              </a:rPr>
              <a:t> </a:t>
            </a:r>
            <a:r>
              <a:rPr kumimoji="0" lang="en-US" sz="2400" b="0" i="0" u="none" strike="noStrike" kern="1200" cap="none" spc="0" normalizeH="0" baseline="0" noProof="0" dirty="0" err="1">
                <a:ln>
                  <a:noFill/>
                </a:ln>
                <a:solidFill>
                  <a:sysClr val="windowText" lastClr="000000"/>
                </a:solidFill>
                <a:effectLst/>
                <a:uLnTx/>
                <a:uFillTx/>
                <a:latin typeface="Century Schoolbook"/>
                <a:ea typeface="+mn-ea"/>
                <a:cs typeface="+mn-cs"/>
              </a:rPr>
              <a:t>ghi</a:t>
            </a:r>
            <a:r>
              <a:rPr kumimoji="0" lang="en-US" sz="2400" b="0" i="0" u="none" strike="noStrike" kern="1200" cap="none" spc="0" normalizeH="0" baseline="0" noProof="0" dirty="0">
                <a:ln>
                  <a:noFill/>
                </a:ln>
                <a:solidFill>
                  <a:sysClr val="windowText" lastClr="000000"/>
                </a:solidFill>
                <a:effectLst/>
                <a:uLnTx/>
                <a:uFillTx/>
                <a:latin typeface="Century Schoolbook"/>
                <a:ea typeface="+mn-ea"/>
                <a:cs typeface="+mn-cs"/>
              </a:rPr>
              <a:t> </a:t>
            </a:r>
            <a:r>
              <a:rPr kumimoji="0" lang="en-US" sz="2400" b="0" i="0" u="none" strike="noStrike" kern="1200" cap="none" spc="0" normalizeH="0" baseline="0" noProof="0" dirty="0" err="1">
                <a:ln>
                  <a:noFill/>
                </a:ln>
                <a:solidFill>
                  <a:sysClr val="windowText" lastClr="000000"/>
                </a:solidFill>
                <a:effectLst/>
                <a:uLnTx/>
                <a:uFillTx/>
                <a:latin typeface="Century Schoolbook"/>
                <a:ea typeface="+mn-ea"/>
                <a:cs typeface="+mn-cs"/>
              </a:rPr>
              <a:t>dữ</a:t>
            </a:r>
            <a:r>
              <a:rPr kumimoji="0" lang="en-US" sz="2400" b="0" i="0" u="none" strike="noStrike" kern="1200" cap="none" spc="0" normalizeH="0" baseline="0" noProof="0" dirty="0">
                <a:ln>
                  <a:noFill/>
                </a:ln>
                <a:solidFill>
                  <a:sysClr val="windowText" lastClr="000000"/>
                </a:solidFill>
                <a:effectLst/>
                <a:uLnTx/>
                <a:uFillTx/>
                <a:latin typeface="Century Schoolbook"/>
                <a:ea typeface="+mn-ea"/>
                <a:cs typeface="+mn-cs"/>
              </a:rPr>
              <a:t> </a:t>
            </a:r>
            <a:r>
              <a:rPr kumimoji="0" lang="en-US" sz="2400" b="0" i="0" u="none" strike="noStrike" kern="1200" cap="none" spc="0" normalizeH="0" baseline="0" noProof="0" dirty="0" err="1">
                <a:ln>
                  <a:noFill/>
                </a:ln>
                <a:solidFill>
                  <a:sysClr val="windowText" lastClr="000000"/>
                </a:solidFill>
                <a:effectLst/>
                <a:uLnTx/>
                <a:uFillTx/>
                <a:latin typeface="Century Schoolbook"/>
                <a:ea typeface="+mn-ea"/>
                <a:cs typeface="+mn-cs"/>
              </a:rPr>
              <a:t>liệu</a:t>
            </a:r>
            <a:endParaRPr kumimoji="0" lang="en-US" sz="2400" b="0" i="0" u="none" strike="noStrike" kern="1200" cap="none" spc="0" normalizeH="0" baseline="0" noProof="0" dirty="0">
              <a:ln>
                <a:noFill/>
              </a:ln>
              <a:solidFill>
                <a:sysClr val="windowText" lastClr="000000"/>
              </a:solidFill>
              <a:effectLst/>
              <a:uLnTx/>
              <a:uFillTx/>
              <a:latin typeface="Century Schoolbook"/>
              <a:ea typeface="+mn-ea"/>
              <a:cs typeface="+mn-cs"/>
            </a:endParaRPr>
          </a:p>
        </p:txBody>
      </p:sp>
    </p:spTree>
    <p:extLst>
      <p:ext uri="{BB962C8B-B14F-4D97-AF65-F5344CB8AC3E}">
        <p14:creationId xmlns:p14="http://schemas.microsoft.com/office/powerpoint/2010/main" val="39376753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12463C4-BA19-481D-A68F-661A7D8938E5}"/>
              </a:ext>
            </a:extLst>
          </p:cNvPr>
          <p:cNvSpPr txBox="1"/>
          <p:nvPr/>
        </p:nvSpPr>
        <p:spPr>
          <a:xfrm>
            <a:off x="2037649" y="177332"/>
            <a:ext cx="8116701" cy="76944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4400" b="1" dirty="0">
                <a:solidFill>
                  <a:srgbClr val="42A1DC"/>
                </a:solidFill>
                <a:latin typeface="Ubuntu" panose="020B0504030602030204" pitchFamily="34" charset="0"/>
              </a:rPr>
              <a:t>Architecting Microservices</a:t>
            </a:r>
            <a:endParaRPr kumimoji="0" lang="pt-BR" sz="2000" b="1" i="0" u="none" strike="noStrike" kern="1200" cap="none" spc="0" normalizeH="0" baseline="0" noProof="0" dirty="0">
              <a:ln>
                <a:noFill/>
              </a:ln>
              <a:solidFill>
                <a:srgbClr val="2B0A3D"/>
              </a:solidFill>
              <a:effectLst/>
              <a:uLnTx/>
              <a:uFillTx/>
              <a:latin typeface="Ubuntu" panose="020B0504030602030204" pitchFamily="34" charset="0"/>
              <a:ea typeface="+mn-ea"/>
              <a:cs typeface="+mn-cs"/>
            </a:endParaRPr>
          </a:p>
        </p:txBody>
      </p:sp>
      <p:pic>
        <p:nvPicPr>
          <p:cNvPr id="19" name="Picture 18">
            <a:extLst>
              <a:ext uri="{FF2B5EF4-FFF2-40B4-BE49-F238E27FC236}">
                <a16:creationId xmlns:a16="http://schemas.microsoft.com/office/drawing/2014/main" id="{1266CA7D-8DFE-4731-92B9-385474AFA929}"/>
              </a:ext>
            </a:extLst>
          </p:cNvPr>
          <p:cNvPicPr>
            <a:picLocks noChangeAspect="1"/>
          </p:cNvPicPr>
          <p:nvPr/>
        </p:nvPicPr>
        <p:blipFill>
          <a:blip r:embed="rId3"/>
          <a:stretch>
            <a:fillRect/>
          </a:stretch>
        </p:blipFill>
        <p:spPr>
          <a:xfrm>
            <a:off x="11506198" y="0"/>
            <a:ext cx="600159" cy="562053"/>
          </a:xfrm>
          <a:prstGeom prst="rect">
            <a:avLst/>
          </a:prstGeom>
        </p:spPr>
      </p:pic>
      <p:pic>
        <p:nvPicPr>
          <p:cNvPr id="24" name="Picture 23">
            <a:extLst>
              <a:ext uri="{FF2B5EF4-FFF2-40B4-BE49-F238E27FC236}">
                <a16:creationId xmlns:a16="http://schemas.microsoft.com/office/drawing/2014/main" id="{03F6C7F3-D042-4C08-83F7-9A72F23AF54A}"/>
              </a:ext>
            </a:extLst>
          </p:cNvPr>
          <p:cNvPicPr>
            <a:picLocks noChangeAspect="1"/>
          </p:cNvPicPr>
          <p:nvPr/>
        </p:nvPicPr>
        <p:blipFill>
          <a:blip r:embed="rId4"/>
          <a:stretch>
            <a:fillRect/>
          </a:stretch>
        </p:blipFill>
        <p:spPr>
          <a:xfrm>
            <a:off x="9114996" y="6486473"/>
            <a:ext cx="3077004" cy="371527"/>
          </a:xfrm>
          <a:prstGeom prst="rect">
            <a:avLst/>
          </a:prstGeom>
        </p:spPr>
      </p:pic>
      <p:pic>
        <p:nvPicPr>
          <p:cNvPr id="3" name="Picture 2">
            <a:extLst>
              <a:ext uri="{FF2B5EF4-FFF2-40B4-BE49-F238E27FC236}">
                <a16:creationId xmlns:a16="http://schemas.microsoft.com/office/drawing/2014/main" id="{4D568C48-ABB4-4912-BDFB-CA082B79C65D}"/>
              </a:ext>
            </a:extLst>
          </p:cNvPr>
          <p:cNvPicPr>
            <a:picLocks noChangeAspect="1"/>
          </p:cNvPicPr>
          <p:nvPr/>
        </p:nvPicPr>
        <p:blipFill>
          <a:blip r:embed="rId5"/>
          <a:stretch>
            <a:fillRect/>
          </a:stretch>
        </p:blipFill>
        <p:spPr>
          <a:xfrm>
            <a:off x="260443" y="871182"/>
            <a:ext cx="11245755" cy="5986818"/>
          </a:xfrm>
          <a:prstGeom prst="rect">
            <a:avLst/>
          </a:prstGeom>
        </p:spPr>
      </p:pic>
    </p:spTree>
    <p:extLst>
      <p:ext uri="{BB962C8B-B14F-4D97-AF65-F5344CB8AC3E}">
        <p14:creationId xmlns:p14="http://schemas.microsoft.com/office/powerpoint/2010/main" val="2357670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12463C4-BA19-481D-A68F-661A7D8938E5}"/>
              </a:ext>
            </a:extLst>
          </p:cNvPr>
          <p:cNvSpPr txBox="1"/>
          <p:nvPr/>
        </p:nvSpPr>
        <p:spPr>
          <a:xfrm>
            <a:off x="1563673" y="265553"/>
            <a:ext cx="9089825" cy="769441"/>
          </a:xfrm>
          <a:prstGeom prst="rect">
            <a:avLst/>
          </a:prstGeom>
          <a:noFill/>
        </p:spPr>
        <p:txBody>
          <a:bodyPr wrap="square" rtlCol="0">
            <a:spAutoFit/>
          </a:bodyPr>
          <a:lstStyle/>
          <a:p>
            <a:pPr algn="ctr">
              <a:defRPr/>
            </a:pPr>
            <a:r>
              <a:rPr kumimoji="0" lang="pt-BR" sz="4400" b="1" i="0" u="none" strike="noStrike" kern="1200" cap="none" spc="0" normalizeH="0" baseline="0" noProof="0" dirty="0">
                <a:ln>
                  <a:noFill/>
                </a:ln>
                <a:solidFill>
                  <a:srgbClr val="42A1DC"/>
                </a:solidFill>
                <a:effectLst/>
                <a:uLnTx/>
                <a:uFillTx/>
                <a:latin typeface="Ubuntu" panose="020B0504030602030204" pitchFamily="34" charset="0"/>
                <a:ea typeface="+mn-ea"/>
                <a:cs typeface="+mn-cs"/>
              </a:rPr>
              <a:t>CQRS</a:t>
            </a:r>
            <a:endParaRPr kumimoji="0" lang="pt-BR" sz="2000" b="1" i="0" u="none" strike="noStrike" kern="1200" cap="none" spc="0" normalizeH="0" baseline="0" noProof="0" dirty="0">
              <a:ln>
                <a:noFill/>
              </a:ln>
              <a:solidFill>
                <a:srgbClr val="2B0A3D"/>
              </a:solidFill>
              <a:effectLst/>
              <a:uLnTx/>
              <a:uFillTx/>
              <a:latin typeface="Ubuntu" panose="020B0504030602030204" pitchFamily="34" charset="0"/>
              <a:ea typeface="+mn-ea"/>
              <a:cs typeface="+mn-cs"/>
            </a:endParaRPr>
          </a:p>
        </p:txBody>
      </p:sp>
      <p:pic>
        <p:nvPicPr>
          <p:cNvPr id="19" name="Picture 18">
            <a:extLst>
              <a:ext uri="{FF2B5EF4-FFF2-40B4-BE49-F238E27FC236}">
                <a16:creationId xmlns:a16="http://schemas.microsoft.com/office/drawing/2014/main" id="{1266CA7D-8DFE-4731-92B9-385474AFA929}"/>
              </a:ext>
            </a:extLst>
          </p:cNvPr>
          <p:cNvPicPr>
            <a:picLocks noChangeAspect="1"/>
          </p:cNvPicPr>
          <p:nvPr/>
        </p:nvPicPr>
        <p:blipFill>
          <a:blip r:embed="rId3"/>
          <a:stretch>
            <a:fillRect/>
          </a:stretch>
        </p:blipFill>
        <p:spPr>
          <a:xfrm>
            <a:off x="11506198" y="0"/>
            <a:ext cx="600159" cy="562053"/>
          </a:xfrm>
          <a:prstGeom prst="rect">
            <a:avLst/>
          </a:prstGeom>
        </p:spPr>
      </p:pic>
      <p:pic>
        <p:nvPicPr>
          <p:cNvPr id="24" name="Picture 23">
            <a:extLst>
              <a:ext uri="{FF2B5EF4-FFF2-40B4-BE49-F238E27FC236}">
                <a16:creationId xmlns:a16="http://schemas.microsoft.com/office/drawing/2014/main" id="{03F6C7F3-D042-4C08-83F7-9A72F23AF54A}"/>
              </a:ext>
            </a:extLst>
          </p:cNvPr>
          <p:cNvPicPr>
            <a:picLocks noChangeAspect="1"/>
          </p:cNvPicPr>
          <p:nvPr/>
        </p:nvPicPr>
        <p:blipFill>
          <a:blip r:embed="rId4"/>
          <a:stretch>
            <a:fillRect/>
          </a:stretch>
        </p:blipFill>
        <p:spPr>
          <a:xfrm>
            <a:off x="9114996" y="6486473"/>
            <a:ext cx="3077004" cy="371527"/>
          </a:xfrm>
          <a:prstGeom prst="rect">
            <a:avLst/>
          </a:prstGeom>
        </p:spPr>
      </p:pic>
      <p:sp>
        <p:nvSpPr>
          <p:cNvPr id="10" name="Title 1">
            <a:extLst>
              <a:ext uri="{FF2B5EF4-FFF2-40B4-BE49-F238E27FC236}">
                <a16:creationId xmlns:a16="http://schemas.microsoft.com/office/drawing/2014/main" id="{5E153841-A81C-4BF0-987C-5146B6C61877}"/>
              </a:ext>
            </a:extLst>
          </p:cNvPr>
          <p:cNvSpPr txBox="1">
            <a:spLocks/>
          </p:cNvSpPr>
          <p:nvPr/>
        </p:nvSpPr>
        <p:spPr>
          <a:xfrm>
            <a:off x="484496" y="834196"/>
            <a:ext cx="7467600" cy="1143000"/>
          </a:xfrm>
          <a:prstGeom prst="rect">
            <a:avLst/>
          </a:prstGeom>
        </p:spPr>
        <p:txBody>
          <a:bodyPr vert="horz" anchor="b">
            <a:normAutofit/>
          </a:bodyPr>
          <a:lstStyle>
            <a:lvl1pPr algn="l" rtl="0" eaLnBrk="1" latinLnBrk="0" hangingPunct="1">
              <a:spcBef>
                <a:spcPct val="0"/>
              </a:spcBef>
              <a:buNone/>
              <a:defRPr kumimoji="0" sz="3000" b="0" kern="1200" cap="small" baseline="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3000" b="0" i="0" u="none" strike="noStrike" kern="1200" cap="small" spc="0" normalizeH="0" baseline="0" noProof="0" dirty="0" err="1">
                <a:ln>
                  <a:noFill/>
                </a:ln>
                <a:solidFill>
                  <a:srgbClr val="1F497D"/>
                </a:solidFill>
                <a:effectLst/>
                <a:uLnTx/>
                <a:uFillTx/>
                <a:latin typeface="Century Schoolbook"/>
                <a:ea typeface="+mj-ea"/>
                <a:cs typeface="+mj-cs"/>
              </a:rPr>
              <a:t>Mô</a:t>
            </a:r>
            <a:r>
              <a:rPr kumimoji="0" lang="en-US" sz="3000" b="0" i="0" u="none" strike="noStrike" kern="1200" cap="small" spc="0" normalizeH="0" baseline="0" noProof="0" dirty="0">
                <a:ln>
                  <a:noFill/>
                </a:ln>
                <a:solidFill>
                  <a:srgbClr val="1F497D"/>
                </a:solidFill>
                <a:effectLst/>
                <a:uLnTx/>
                <a:uFillTx/>
                <a:latin typeface="Century Schoolbook"/>
                <a:ea typeface="+mj-ea"/>
                <a:cs typeface="+mj-cs"/>
              </a:rPr>
              <a:t> </a:t>
            </a:r>
            <a:r>
              <a:rPr kumimoji="0" lang="en-US" sz="3000" b="0" i="0" u="none" strike="noStrike" kern="1200" cap="small" spc="0" normalizeH="0" baseline="0" noProof="0" dirty="0" err="1">
                <a:ln>
                  <a:noFill/>
                </a:ln>
                <a:solidFill>
                  <a:srgbClr val="1F497D"/>
                </a:solidFill>
                <a:effectLst/>
                <a:uLnTx/>
                <a:uFillTx/>
                <a:latin typeface="Century Schoolbook"/>
                <a:ea typeface="+mj-ea"/>
                <a:cs typeface="+mj-cs"/>
              </a:rPr>
              <a:t>hình</a:t>
            </a:r>
            <a:r>
              <a:rPr kumimoji="0" lang="en-US" sz="3000" b="0" i="0" u="none" strike="noStrike" kern="1200" cap="small" spc="0" normalizeH="0" baseline="0" noProof="0" dirty="0">
                <a:ln>
                  <a:noFill/>
                </a:ln>
                <a:solidFill>
                  <a:srgbClr val="1F497D"/>
                </a:solidFill>
                <a:effectLst/>
                <a:uLnTx/>
                <a:uFillTx/>
                <a:latin typeface="Century Schoolbook"/>
                <a:ea typeface="+mj-ea"/>
                <a:cs typeface="+mj-cs"/>
              </a:rPr>
              <a:t>  CRUD</a:t>
            </a:r>
          </a:p>
        </p:txBody>
      </p:sp>
      <p:sp>
        <p:nvSpPr>
          <p:cNvPr id="11" name="Content Placeholder 2">
            <a:extLst>
              <a:ext uri="{FF2B5EF4-FFF2-40B4-BE49-F238E27FC236}">
                <a16:creationId xmlns:a16="http://schemas.microsoft.com/office/drawing/2014/main" id="{843A7C36-5760-43AC-86BC-6F7274A955BD}"/>
              </a:ext>
            </a:extLst>
          </p:cNvPr>
          <p:cNvSpPr txBox="1">
            <a:spLocks/>
          </p:cNvSpPr>
          <p:nvPr/>
        </p:nvSpPr>
        <p:spPr>
          <a:xfrm>
            <a:off x="484496" y="2159758"/>
            <a:ext cx="7467600" cy="4873752"/>
          </a:xfrm>
          <a:prstGeom prst="rect">
            <a:avLst/>
          </a:prstGeom>
        </p:spPr>
        <p:txBody>
          <a:bodyPr vert="horz">
            <a:normAutofit/>
          </a:bodyPr>
          <a:lstStyle>
            <a:lvl1pPr marL="274320" indent="-274320" algn="l" rtl="0" eaLnBrk="1" latinLnBrk="0" hangingPunct="1">
              <a:spcBef>
                <a:spcPts val="600"/>
              </a:spcBef>
              <a:buClr>
                <a:schemeClr val="accent1"/>
              </a:buClr>
              <a:buSzPct val="70000"/>
              <a:buFont typeface="Wingdings"/>
              <a:buChar char=""/>
              <a:defRPr kumimoji="0" sz="2400" kern="1200">
                <a:solidFill>
                  <a:schemeClr val="tx1"/>
                </a:solidFill>
                <a:latin typeface="+mn-lt"/>
                <a:ea typeface="+mn-ea"/>
                <a:cs typeface="+mn-cs"/>
              </a:defRPr>
            </a:lvl1pPr>
            <a:lvl2pPr marL="640080" indent="-274320" algn="l" rtl="0" eaLnBrk="1" latinLnBrk="0" hangingPunct="1">
              <a:spcBef>
                <a:spcPct val="20000"/>
              </a:spcBef>
              <a:buClr>
                <a:schemeClr val="accent1"/>
              </a:buClr>
              <a:buSzPct val="80000"/>
              <a:buFont typeface="Wingdings 2"/>
              <a:buChar char=""/>
              <a:defRPr kumimoji="0" sz="2100" kern="1200">
                <a:solidFill>
                  <a:schemeClr val="tx1"/>
                </a:solidFill>
                <a:latin typeface="+mn-lt"/>
                <a:ea typeface="+mn-ea"/>
                <a:cs typeface="+mn-cs"/>
              </a:defRPr>
            </a:lvl2pPr>
            <a:lvl3pPr marL="914400" indent="-182880" algn="l" rtl="0" eaLnBrk="1" latinLnBrk="0" hangingPunct="1">
              <a:spcBef>
                <a:spcPct val="20000"/>
              </a:spcBef>
              <a:buClr>
                <a:schemeClr val="accent1">
                  <a:shade val="75000"/>
                </a:schemeClr>
              </a:buClr>
              <a:buSzPct val="60000"/>
              <a:buFont typeface="Wingdings"/>
              <a:buChar char=""/>
              <a:defRPr kumimoji="0" sz="1800" kern="1200">
                <a:solidFill>
                  <a:schemeClr val="tx1"/>
                </a:solidFill>
                <a:latin typeface="+mn-lt"/>
                <a:ea typeface="+mn-ea"/>
                <a:cs typeface="+mn-cs"/>
              </a:defRPr>
            </a:lvl3pPr>
            <a:lvl4pPr marL="1188720" indent="-182880" algn="l" rtl="0" eaLnBrk="1" latinLnBrk="0" hangingPunct="1">
              <a:spcBef>
                <a:spcPct val="20000"/>
              </a:spcBef>
              <a:buClr>
                <a:schemeClr val="accent1">
                  <a:tint val="60000"/>
                </a:schemeClr>
              </a:buClr>
              <a:buSzPct val="60000"/>
              <a:buFont typeface="Wingdings"/>
              <a:buChar char=""/>
              <a:defRPr kumimoji="0" sz="1800" kern="1200">
                <a:solidFill>
                  <a:schemeClr val="tx1"/>
                </a:solidFill>
                <a:latin typeface="+mn-lt"/>
                <a:ea typeface="+mn-ea"/>
                <a:cs typeface="+mn-cs"/>
              </a:defRPr>
            </a:lvl4pPr>
            <a:lvl5pPr marL="1463040" indent="-182880" algn="l" rtl="0" eaLnBrk="1" latinLnBrk="0" hangingPunct="1">
              <a:spcBef>
                <a:spcPct val="20000"/>
              </a:spcBef>
              <a:buClr>
                <a:schemeClr val="accent2">
                  <a:tint val="60000"/>
                </a:schemeClr>
              </a:buClr>
              <a:buSzPct val="68000"/>
              <a:buFont typeface="Wingdings 2"/>
              <a:buChar char=""/>
              <a:defRPr kumimoji="0" sz="1600" kern="1200">
                <a:solidFill>
                  <a:schemeClr val="tx1"/>
                </a:solidFill>
                <a:latin typeface="+mn-lt"/>
                <a:ea typeface="+mn-ea"/>
                <a:cs typeface="+mn-cs"/>
              </a:defRPr>
            </a:lvl5pPr>
            <a:lvl6pPr marL="1737360" indent="-182880" algn="l" rtl="0" eaLnBrk="1" latinLnBrk="0" hangingPunct="1">
              <a:spcBef>
                <a:spcPct val="20000"/>
              </a:spcBef>
              <a:buClr>
                <a:schemeClr val="accent1"/>
              </a:buClr>
              <a:buChar char="•"/>
              <a:defRPr kumimoji="0" sz="1600" kern="1200">
                <a:solidFill>
                  <a:schemeClr val="tx2"/>
                </a:solidFill>
                <a:latin typeface="+mn-lt"/>
                <a:ea typeface="+mn-ea"/>
                <a:cs typeface="+mn-cs"/>
              </a:defRPr>
            </a:lvl6pPr>
            <a:lvl7pPr marL="2011680" indent="-182880" algn="l" rtl="0" eaLnBrk="1" latinLnBrk="0" hangingPunct="1">
              <a:spcBef>
                <a:spcPct val="20000"/>
              </a:spcBef>
              <a:buClr>
                <a:schemeClr val="accent1">
                  <a:tint val="60000"/>
                </a:schemeClr>
              </a:buClr>
              <a:buSzPct val="60000"/>
              <a:buFont typeface="Wingdings"/>
              <a:buChar char=""/>
              <a:defRPr kumimoji="0" sz="1400" kern="1200" baseline="0">
                <a:solidFill>
                  <a:schemeClr val="tx2"/>
                </a:solidFill>
                <a:latin typeface="+mn-lt"/>
                <a:ea typeface="+mn-ea"/>
                <a:cs typeface="+mn-cs"/>
              </a:defRPr>
            </a:lvl7pPr>
            <a:lvl8pPr marL="2286000" indent="-182880" algn="l" rtl="0" eaLnBrk="1" latinLnBrk="0" hangingPunct="1">
              <a:spcBef>
                <a:spcPct val="20000"/>
              </a:spcBef>
              <a:buClr>
                <a:schemeClr val="accent2"/>
              </a:buClr>
              <a:buChar char="•"/>
              <a:defRPr kumimoji="0" sz="1400" kern="1200" cap="small" baseline="0">
                <a:solidFill>
                  <a:schemeClr val="tx2"/>
                </a:solidFill>
                <a:latin typeface="+mn-lt"/>
                <a:ea typeface="+mn-ea"/>
                <a:cs typeface="+mn-cs"/>
              </a:defRPr>
            </a:lvl8pPr>
            <a:lvl9pPr marL="2560320" indent="-182880" algn="l" rtl="0" eaLnBrk="1" latinLnBrk="0" hangingPunct="1">
              <a:spcBef>
                <a:spcPct val="20000"/>
              </a:spcBef>
              <a:buClr>
                <a:schemeClr val="accent1">
                  <a:shade val="75000"/>
                </a:schemeClr>
              </a:buClr>
              <a:buChar char="•"/>
              <a:defRPr kumimoji="0" sz="1400" kern="1200" baseline="0">
                <a:solidFill>
                  <a:schemeClr val="tx2"/>
                </a:solidFill>
                <a:latin typeface="+mn-lt"/>
                <a:ea typeface="+mn-ea"/>
                <a:cs typeface="+mn-cs"/>
              </a:defRPr>
            </a:lvl9pPr>
          </a:lstStyle>
          <a:p>
            <a:pPr marL="274320" marR="0" lvl="0" indent="-274320" algn="l" defTabSz="914400" rtl="0" eaLnBrk="1" fontAlgn="auto" latinLnBrk="0" hangingPunct="1">
              <a:lnSpc>
                <a:spcPct val="100000"/>
              </a:lnSpc>
              <a:spcBef>
                <a:spcPts val="600"/>
              </a:spcBef>
              <a:spcAft>
                <a:spcPts val="0"/>
              </a:spcAft>
              <a:buClr>
                <a:srgbClr val="4F81BD"/>
              </a:buClr>
              <a:buSzPct val="70000"/>
              <a:buFont typeface="Wingdings"/>
              <a:buChar char=""/>
              <a:tabLst/>
              <a:defRPr/>
            </a:pPr>
            <a:r>
              <a:rPr kumimoji="0" lang="en-US" sz="2400" b="0" i="0" u="none" strike="noStrike" kern="1200" cap="none" spc="0" normalizeH="0" baseline="0" noProof="0" dirty="0" err="1">
                <a:ln>
                  <a:noFill/>
                </a:ln>
                <a:solidFill>
                  <a:sysClr val="windowText" lastClr="000000"/>
                </a:solidFill>
                <a:effectLst/>
                <a:uLnTx/>
                <a:uFillTx/>
                <a:latin typeface="Century Schoolbook"/>
                <a:ea typeface="+mn-ea"/>
                <a:cs typeface="+mn-cs"/>
              </a:rPr>
              <a:t>Ưu</a:t>
            </a:r>
            <a:r>
              <a:rPr kumimoji="0" lang="en-US" sz="2400" b="0" i="0" u="none" strike="noStrike" kern="1200" cap="none" spc="0" normalizeH="0" baseline="0" noProof="0" dirty="0">
                <a:ln>
                  <a:noFill/>
                </a:ln>
                <a:solidFill>
                  <a:sysClr val="windowText" lastClr="000000"/>
                </a:solidFill>
                <a:effectLst/>
                <a:uLnTx/>
                <a:uFillTx/>
                <a:latin typeface="Century Schoolbook"/>
                <a:ea typeface="+mn-ea"/>
                <a:cs typeface="+mn-cs"/>
              </a:rPr>
              <a:t> </a:t>
            </a:r>
            <a:r>
              <a:rPr kumimoji="0" lang="en-US" sz="2400" b="0" i="0" u="none" strike="noStrike" kern="1200" cap="none" spc="0" normalizeH="0" baseline="0" noProof="0" dirty="0" err="1">
                <a:ln>
                  <a:noFill/>
                </a:ln>
                <a:solidFill>
                  <a:sysClr val="windowText" lastClr="000000"/>
                </a:solidFill>
                <a:effectLst/>
                <a:uLnTx/>
                <a:uFillTx/>
                <a:latin typeface="Century Schoolbook"/>
                <a:ea typeface="+mn-ea"/>
                <a:cs typeface="+mn-cs"/>
              </a:rPr>
              <a:t>điểm</a:t>
            </a:r>
            <a:r>
              <a:rPr kumimoji="0" lang="en-US" sz="2400" b="0" i="0" u="none" strike="noStrike" kern="1200" cap="none" spc="0" normalizeH="0" baseline="0" noProof="0" dirty="0">
                <a:ln>
                  <a:noFill/>
                </a:ln>
                <a:solidFill>
                  <a:sysClr val="windowText" lastClr="000000"/>
                </a:solidFill>
                <a:effectLst/>
                <a:uLnTx/>
                <a:uFillTx/>
                <a:latin typeface="Century Schoolbook"/>
                <a:ea typeface="+mn-ea"/>
                <a:cs typeface="+mn-cs"/>
              </a:rPr>
              <a:t>: </a:t>
            </a:r>
            <a:r>
              <a:rPr kumimoji="0" lang="en-US" sz="2400" b="0" i="0" u="none" strike="noStrike" kern="1200" cap="none" spc="0" normalizeH="0" baseline="0" noProof="0" dirty="0" err="1">
                <a:ln>
                  <a:noFill/>
                </a:ln>
                <a:solidFill>
                  <a:sysClr val="windowText" lastClr="000000"/>
                </a:solidFill>
                <a:effectLst/>
                <a:uLnTx/>
                <a:uFillTx/>
                <a:latin typeface="Century Schoolbook"/>
                <a:ea typeface="+mn-ea"/>
                <a:cs typeface="+mn-cs"/>
              </a:rPr>
              <a:t>nhanh</a:t>
            </a:r>
            <a:r>
              <a:rPr kumimoji="0" lang="en-US" sz="2400" b="0" i="0" u="none" strike="noStrike" kern="1200" cap="none" spc="0" normalizeH="0" baseline="0" noProof="0" dirty="0">
                <a:ln>
                  <a:noFill/>
                </a:ln>
                <a:solidFill>
                  <a:sysClr val="windowText" lastClr="000000"/>
                </a:solidFill>
                <a:effectLst/>
                <a:uLnTx/>
                <a:uFillTx/>
                <a:latin typeface="Century Schoolbook"/>
                <a:ea typeface="+mn-ea"/>
                <a:cs typeface="+mn-cs"/>
              </a:rPr>
              <a:t>, </a:t>
            </a:r>
            <a:r>
              <a:rPr kumimoji="0" lang="en-US" sz="2400" b="0" i="0" u="none" strike="noStrike" kern="1200" cap="none" spc="0" normalizeH="0" baseline="0" noProof="0" dirty="0" err="1">
                <a:ln>
                  <a:noFill/>
                </a:ln>
                <a:solidFill>
                  <a:sysClr val="windowText" lastClr="000000"/>
                </a:solidFill>
                <a:effectLst/>
                <a:uLnTx/>
                <a:uFillTx/>
                <a:latin typeface="Century Schoolbook"/>
                <a:ea typeface="+mn-ea"/>
                <a:cs typeface="+mn-cs"/>
              </a:rPr>
              <a:t>không</a:t>
            </a:r>
            <a:r>
              <a:rPr kumimoji="0" lang="en-US" sz="2400" b="0" i="0" u="none" strike="noStrike" kern="1200" cap="none" spc="0" normalizeH="0" baseline="0" noProof="0" dirty="0">
                <a:ln>
                  <a:noFill/>
                </a:ln>
                <a:solidFill>
                  <a:sysClr val="windowText" lastClr="000000"/>
                </a:solidFill>
                <a:effectLst/>
                <a:uLnTx/>
                <a:uFillTx/>
                <a:latin typeface="Century Schoolbook"/>
                <a:ea typeface="+mn-ea"/>
                <a:cs typeface="+mn-cs"/>
              </a:rPr>
              <a:t> </a:t>
            </a:r>
            <a:r>
              <a:rPr kumimoji="0" lang="en-US" sz="2400" b="0" i="0" u="none" strike="noStrike" kern="1200" cap="none" spc="0" normalizeH="0" baseline="0" noProof="0" dirty="0" err="1">
                <a:ln>
                  <a:noFill/>
                </a:ln>
                <a:solidFill>
                  <a:sysClr val="windowText" lastClr="000000"/>
                </a:solidFill>
                <a:effectLst/>
                <a:uLnTx/>
                <a:uFillTx/>
                <a:latin typeface="Century Schoolbook"/>
                <a:ea typeface="+mn-ea"/>
                <a:cs typeface="+mn-cs"/>
              </a:rPr>
              <a:t>cầu</a:t>
            </a:r>
            <a:r>
              <a:rPr kumimoji="0" lang="en-US" sz="2400" b="0" i="0" u="none" strike="noStrike" kern="1200" cap="none" spc="0" normalizeH="0" baseline="0" noProof="0" dirty="0">
                <a:ln>
                  <a:noFill/>
                </a:ln>
                <a:solidFill>
                  <a:sysClr val="windowText" lastClr="000000"/>
                </a:solidFill>
                <a:effectLst/>
                <a:uLnTx/>
                <a:uFillTx/>
                <a:latin typeface="Century Schoolbook"/>
                <a:ea typeface="+mn-ea"/>
                <a:cs typeface="+mn-cs"/>
              </a:rPr>
              <a:t> </a:t>
            </a:r>
            <a:r>
              <a:rPr kumimoji="0" lang="en-US" sz="2400" b="0" i="0" u="none" strike="noStrike" kern="1200" cap="none" spc="0" normalizeH="0" baseline="0" noProof="0" dirty="0" err="1">
                <a:ln>
                  <a:noFill/>
                </a:ln>
                <a:solidFill>
                  <a:sysClr val="windowText" lastClr="000000"/>
                </a:solidFill>
                <a:effectLst/>
                <a:uLnTx/>
                <a:uFillTx/>
                <a:latin typeface="Century Schoolbook"/>
                <a:ea typeface="+mn-ea"/>
                <a:cs typeface="+mn-cs"/>
              </a:rPr>
              <a:t>kì</a:t>
            </a:r>
            <a:r>
              <a:rPr kumimoji="0" lang="en-US" sz="2400" b="0" i="0" u="none" strike="noStrike" kern="1200" cap="none" spc="0" normalizeH="0" baseline="0" noProof="0" dirty="0">
                <a:ln>
                  <a:noFill/>
                </a:ln>
                <a:solidFill>
                  <a:sysClr val="windowText" lastClr="000000"/>
                </a:solidFill>
                <a:effectLst/>
                <a:uLnTx/>
                <a:uFillTx/>
                <a:latin typeface="Century Schoolbook"/>
                <a:ea typeface="+mn-ea"/>
                <a:cs typeface="+mn-cs"/>
              </a:rPr>
              <a:t> </a:t>
            </a:r>
            <a:r>
              <a:rPr kumimoji="0" lang="en-US" sz="2400" b="0" i="0" u="none" strike="noStrike" kern="1200" cap="none" spc="0" normalizeH="0" baseline="0" noProof="0" dirty="0" err="1">
                <a:ln>
                  <a:noFill/>
                </a:ln>
                <a:solidFill>
                  <a:sysClr val="windowText" lastClr="000000"/>
                </a:solidFill>
                <a:effectLst/>
                <a:uLnTx/>
                <a:uFillTx/>
                <a:latin typeface="Century Schoolbook"/>
                <a:ea typeface="+mn-ea"/>
                <a:cs typeface="+mn-cs"/>
              </a:rPr>
              <a:t>thiết</a:t>
            </a:r>
            <a:r>
              <a:rPr kumimoji="0" lang="en-US" sz="2400" b="0" i="0" u="none" strike="noStrike" kern="1200" cap="none" spc="0" normalizeH="0" baseline="0" noProof="0" dirty="0">
                <a:ln>
                  <a:noFill/>
                </a:ln>
                <a:solidFill>
                  <a:sysClr val="windowText" lastClr="000000"/>
                </a:solidFill>
                <a:effectLst/>
                <a:uLnTx/>
                <a:uFillTx/>
                <a:latin typeface="Century Schoolbook"/>
                <a:ea typeface="+mn-ea"/>
                <a:cs typeface="+mn-cs"/>
              </a:rPr>
              <a:t> </a:t>
            </a:r>
            <a:r>
              <a:rPr kumimoji="0" lang="en-US" sz="2400" b="0" i="0" u="none" strike="noStrike" kern="1200" cap="none" spc="0" normalizeH="0" baseline="0" noProof="0" dirty="0" err="1">
                <a:ln>
                  <a:noFill/>
                </a:ln>
                <a:solidFill>
                  <a:sysClr val="windowText" lastClr="000000"/>
                </a:solidFill>
                <a:effectLst/>
                <a:uLnTx/>
                <a:uFillTx/>
                <a:latin typeface="Century Schoolbook"/>
                <a:ea typeface="+mn-ea"/>
                <a:cs typeface="+mn-cs"/>
              </a:rPr>
              <a:t>kế</a:t>
            </a:r>
            <a:endParaRPr kumimoji="0" lang="en-US" sz="2400" b="0" i="0" u="none" strike="noStrike" kern="1200" cap="none" spc="0" normalizeH="0" baseline="0" noProof="0" dirty="0">
              <a:ln>
                <a:noFill/>
              </a:ln>
              <a:solidFill>
                <a:sysClr val="windowText" lastClr="000000"/>
              </a:solidFill>
              <a:effectLst/>
              <a:uLnTx/>
              <a:uFillTx/>
              <a:latin typeface="Century Schoolbook"/>
              <a:ea typeface="+mn-ea"/>
              <a:cs typeface="+mn-cs"/>
            </a:endParaRPr>
          </a:p>
          <a:p>
            <a:pPr marL="274320" marR="0" lvl="0" indent="-274320" algn="l" defTabSz="914400" rtl="0" eaLnBrk="1" fontAlgn="auto" latinLnBrk="0" hangingPunct="1">
              <a:lnSpc>
                <a:spcPct val="100000"/>
              </a:lnSpc>
              <a:spcBef>
                <a:spcPts val="600"/>
              </a:spcBef>
              <a:spcAft>
                <a:spcPts val="0"/>
              </a:spcAft>
              <a:buClr>
                <a:srgbClr val="4F81BD"/>
              </a:buClr>
              <a:buSzPct val="70000"/>
              <a:buFont typeface="Wingdings"/>
              <a:buChar char=""/>
              <a:tabLst/>
              <a:defRPr/>
            </a:pPr>
            <a:r>
              <a:rPr kumimoji="0" lang="en-US" sz="2400" b="0" i="0" u="none" strike="noStrike" kern="1200" cap="none" spc="0" normalizeH="0" baseline="0" noProof="0" dirty="0" err="1">
                <a:ln>
                  <a:noFill/>
                </a:ln>
                <a:solidFill>
                  <a:sysClr val="windowText" lastClr="000000"/>
                </a:solidFill>
                <a:effectLst/>
                <a:uLnTx/>
                <a:uFillTx/>
                <a:latin typeface="Century Schoolbook"/>
                <a:ea typeface="+mn-ea"/>
                <a:cs typeface="+mn-cs"/>
              </a:rPr>
              <a:t>Nhược</a:t>
            </a:r>
            <a:r>
              <a:rPr kumimoji="0" lang="en-US" sz="2400" b="0" i="0" u="none" strike="noStrike" kern="1200" cap="none" spc="0" normalizeH="0" baseline="0" noProof="0" dirty="0">
                <a:ln>
                  <a:noFill/>
                </a:ln>
                <a:solidFill>
                  <a:sysClr val="windowText" lastClr="000000"/>
                </a:solidFill>
                <a:effectLst/>
                <a:uLnTx/>
                <a:uFillTx/>
                <a:latin typeface="Century Schoolbook"/>
                <a:ea typeface="+mn-ea"/>
                <a:cs typeface="+mn-cs"/>
              </a:rPr>
              <a:t> </a:t>
            </a:r>
            <a:r>
              <a:rPr kumimoji="0" lang="en-US" sz="2400" b="0" i="0" u="none" strike="noStrike" kern="1200" cap="none" spc="0" normalizeH="0" baseline="0" noProof="0" dirty="0" err="1">
                <a:ln>
                  <a:noFill/>
                </a:ln>
                <a:solidFill>
                  <a:sysClr val="windowText" lastClr="000000"/>
                </a:solidFill>
                <a:effectLst/>
                <a:uLnTx/>
                <a:uFillTx/>
                <a:latin typeface="Century Schoolbook"/>
                <a:ea typeface="+mn-ea"/>
                <a:cs typeface="+mn-cs"/>
              </a:rPr>
              <a:t>điểm</a:t>
            </a:r>
            <a:r>
              <a:rPr kumimoji="0" lang="en-US" sz="2400" b="0" i="0" u="none" strike="noStrike" kern="1200" cap="none" spc="0" normalizeH="0" baseline="0" noProof="0" dirty="0">
                <a:ln>
                  <a:noFill/>
                </a:ln>
                <a:solidFill>
                  <a:sysClr val="windowText" lastClr="000000"/>
                </a:solidFill>
                <a:effectLst/>
                <a:uLnTx/>
                <a:uFillTx/>
                <a:latin typeface="Century Schoolbook"/>
                <a:ea typeface="+mn-ea"/>
                <a:cs typeface="+mn-cs"/>
              </a:rPr>
              <a:t>: </a:t>
            </a:r>
          </a:p>
          <a:p>
            <a:pPr marL="274320" marR="0" lvl="0" indent="-274320" algn="l" defTabSz="914400" rtl="0" eaLnBrk="1" fontAlgn="auto" latinLnBrk="0" hangingPunct="1">
              <a:lnSpc>
                <a:spcPct val="100000"/>
              </a:lnSpc>
              <a:spcBef>
                <a:spcPts val="600"/>
              </a:spcBef>
              <a:spcAft>
                <a:spcPts val="0"/>
              </a:spcAft>
              <a:buClr>
                <a:srgbClr val="4F81BD"/>
              </a:buClr>
              <a:buSzPct val="70000"/>
              <a:buFontTx/>
              <a:buChar char="-"/>
              <a:tabLst/>
              <a:defRPr/>
            </a:pPr>
            <a:r>
              <a:rPr kumimoji="0" lang="en-US" sz="2400" b="0" i="0" u="none" strike="noStrike" kern="1200" cap="none" spc="0" normalizeH="0" baseline="0" noProof="0" dirty="0">
                <a:ln>
                  <a:noFill/>
                </a:ln>
                <a:solidFill>
                  <a:sysClr val="windowText" lastClr="000000"/>
                </a:solidFill>
                <a:effectLst/>
                <a:uLnTx/>
                <a:uFillTx/>
                <a:latin typeface="Century Schoolbook"/>
                <a:ea typeface="+mn-ea"/>
                <a:cs typeface="+mn-cs"/>
              </a:rPr>
              <a:t>Model </a:t>
            </a:r>
            <a:r>
              <a:rPr kumimoji="0" lang="en-US" sz="2400" b="0" i="0" u="none" strike="noStrike" kern="1200" cap="none" spc="0" normalizeH="0" baseline="0" noProof="0" dirty="0" err="1">
                <a:ln>
                  <a:noFill/>
                </a:ln>
                <a:solidFill>
                  <a:sysClr val="windowText" lastClr="000000"/>
                </a:solidFill>
                <a:effectLst/>
                <a:uLnTx/>
                <a:uFillTx/>
                <a:latin typeface="Century Schoolbook"/>
                <a:ea typeface="+mn-ea"/>
                <a:cs typeface="+mn-cs"/>
              </a:rPr>
              <a:t>phức</a:t>
            </a:r>
            <a:r>
              <a:rPr kumimoji="0" lang="en-US" sz="2400" b="0" i="0" u="none" strike="noStrike" kern="1200" cap="none" spc="0" normalizeH="0" baseline="0" noProof="0" dirty="0">
                <a:ln>
                  <a:noFill/>
                </a:ln>
                <a:solidFill>
                  <a:sysClr val="windowText" lastClr="000000"/>
                </a:solidFill>
                <a:effectLst/>
                <a:uLnTx/>
                <a:uFillTx/>
                <a:latin typeface="Century Schoolbook"/>
                <a:ea typeface="+mn-ea"/>
                <a:cs typeface="+mn-cs"/>
              </a:rPr>
              <a:t> </a:t>
            </a:r>
            <a:r>
              <a:rPr kumimoji="0" lang="en-US" sz="2400" b="0" i="0" u="none" strike="noStrike" kern="1200" cap="none" spc="0" normalizeH="0" baseline="0" noProof="0" dirty="0" err="1">
                <a:ln>
                  <a:noFill/>
                </a:ln>
                <a:solidFill>
                  <a:sysClr val="windowText" lastClr="000000"/>
                </a:solidFill>
                <a:effectLst/>
                <a:uLnTx/>
                <a:uFillTx/>
                <a:latin typeface="Century Schoolbook"/>
                <a:ea typeface="+mn-ea"/>
                <a:cs typeface="+mn-cs"/>
              </a:rPr>
              <a:t>tạp</a:t>
            </a:r>
            <a:r>
              <a:rPr kumimoji="0" lang="en-US" sz="2400" b="0" i="0" u="none" strike="noStrike" kern="1200" cap="none" spc="0" normalizeH="0" baseline="0" noProof="0" dirty="0">
                <a:ln>
                  <a:noFill/>
                </a:ln>
                <a:solidFill>
                  <a:sysClr val="windowText" lastClr="000000"/>
                </a:solidFill>
                <a:effectLst/>
                <a:uLnTx/>
                <a:uFillTx/>
                <a:latin typeface="Century Schoolbook"/>
                <a:ea typeface="+mn-ea"/>
                <a:cs typeface="+mn-cs"/>
              </a:rPr>
              <a:t> do </a:t>
            </a:r>
            <a:r>
              <a:rPr kumimoji="0" lang="en-US" sz="2400" b="0" i="0" u="none" strike="noStrike" kern="1200" cap="none" spc="0" normalizeH="0" baseline="0" noProof="0" dirty="0" err="1">
                <a:ln>
                  <a:noFill/>
                </a:ln>
                <a:solidFill>
                  <a:sysClr val="windowText" lastClr="000000"/>
                </a:solidFill>
                <a:effectLst/>
                <a:uLnTx/>
                <a:uFillTx/>
                <a:latin typeface="Century Schoolbook"/>
                <a:ea typeface="+mn-ea"/>
                <a:cs typeface="+mn-cs"/>
              </a:rPr>
              <a:t>dùng</a:t>
            </a:r>
            <a:r>
              <a:rPr kumimoji="0" lang="en-US" sz="2400" b="0" i="0" u="none" strike="noStrike" kern="1200" cap="none" spc="0" normalizeH="0" baseline="0" noProof="0" dirty="0">
                <a:ln>
                  <a:noFill/>
                </a:ln>
                <a:solidFill>
                  <a:sysClr val="windowText" lastClr="000000"/>
                </a:solidFill>
                <a:effectLst/>
                <a:uLnTx/>
                <a:uFillTx/>
                <a:latin typeface="Century Schoolbook"/>
                <a:ea typeface="+mn-ea"/>
                <a:cs typeface="+mn-cs"/>
              </a:rPr>
              <a:t> </a:t>
            </a:r>
            <a:r>
              <a:rPr kumimoji="0" lang="en-US" sz="2400" b="0" i="0" u="none" strike="noStrike" kern="1200" cap="none" spc="0" normalizeH="0" baseline="0" noProof="0" dirty="0" err="1">
                <a:ln>
                  <a:noFill/>
                </a:ln>
                <a:solidFill>
                  <a:sysClr val="windowText" lastClr="000000"/>
                </a:solidFill>
                <a:effectLst/>
                <a:uLnTx/>
                <a:uFillTx/>
                <a:latin typeface="Century Schoolbook"/>
                <a:ea typeface="+mn-ea"/>
                <a:cs typeface="+mn-cs"/>
              </a:rPr>
              <a:t>chung</a:t>
            </a:r>
            <a:r>
              <a:rPr kumimoji="0" lang="en-US" sz="2400" b="0" i="0" u="none" strike="noStrike" kern="1200" cap="none" spc="0" normalizeH="0" baseline="0" noProof="0" dirty="0">
                <a:ln>
                  <a:noFill/>
                </a:ln>
                <a:solidFill>
                  <a:sysClr val="windowText" lastClr="000000"/>
                </a:solidFill>
                <a:effectLst/>
                <a:uLnTx/>
                <a:uFillTx/>
                <a:latin typeface="Century Schoolbook"/>
                <a:ea typeface="+mn-ea"/>
                <a:cs typeface="+mn-cs"/>
              </a:rPr>
              <a:t> </a:t>
            </a:r>
            <a:r>
              <a:rPr kumimoji="0" lang="en-US" sz="2400" b="0" i="0" u="none" strike="noStrike" kern="1200" cap="none" spc="0" normalizeH="0" baseline="0" noProof="0" dirty="0" err="1">
                <a:ln>
                  <a:noFill/>
                </a:ln>
                <a:solidFill>
                  <a:sysClr val="windowText" lastClr="000000"/>
                </a:solidFill>
                <a:effectLst/>
                <a:uLnTx/>
                <a:uFillTx/>
                <a:latin typeface="Century Schoolbook"/>
                <a:ea typeface="+mn-ea"/>
                <a:cs typeface="+mn-cs"/>
              </a:rPr>
              <a:t>cho</a:t>
            </a:r>
            <a:r>
              <a:rPr kumimoji="0" lang="en-US" sz="2400" b="0" i="0" u="none" strike="noStrike" kern="1200" cap="none" spc="0" normalizeH="0" baseline="0" noProof="0" dirty="0">
                <a:ln>
                  <a:noFill/>
                </a:ln>
                <a:solidFill>
                  <a:sysClr val="windowText" lastClr="000000"/>
                </a:solidFill>
                <a:effectLst/>
                <a:uLnTx/>
                <a:uFillTx/>
                <a:latin typeface="Century Schoolbook"/>
                <a:ea typeface="+mn-ea"/>
                <a:cs typeface="+mn-cs"/>
              </a:rPr>
              <a:t> </a:t>
            </a:r>
            <a:r>
              <a:rPr kumimoji="0" lang="en-US" sz="2400" b="0" i="0" u="none" strike="noStrike" kern="1200" cap="none" spc="0" normalizeH="0" baseline="0" noProof="0" dirty="0" err="1">
                <a:ln>
                  <a:noFill/>
                </a:ln>
                <a:solidFill>
                  <a:sysClr val="windowText" lastClr="000000"/>
                </a:solidFill>
                <a:effectLst/>
                <a:uLnTx/>
                <a:uFillTx/>
                <a:latin typeface="Century Schoolbook"/>
                <a:ea typeface="+mn-ea"/>
                <a:cs typeface="+mn-cs"/>
              </a:rPr>
              <a:t>cả</a:t>
            </a:r>
            <a:r>
              <a:rPr kumimoji="0" lang="en-US" sz="2400" b="0" i="0" u="none" strike="noStrike" kern="1200" cap="none" spc="0" normalizeH="0" baseline="0" noProof="0" dirty="0">
                <a:ln>
                  <a:noFill/>
                </a:ln>
                <a:solidFill>
                  <a:sysClr val="windowText" lastClr="000000"/>
                </a:solidFill>
                <a:effectLst/>
                <a:uLnTx/>
                <a:uFillTx/>
                <a:latin typeface="Century Schoolbook"/>
                <a:ea typeface="+mn-ea"/>
                <a:cs typeface="+mn-cs"/>
              </a:rPr>
              <a:t> </a:t>
            </a:r>
            <a:r>
              <a:rPr kumimoji="0" lang="en-US" sz="2400" b="0" i="0" u="none" strike="noStrike" kern="1200" cap="none" spc="0" normalizeH="0" baseline="0" noProof="0" dirty="0" err="1">
                <a:ln>
                  <a:noFill/>
                </a:ln>
                <a:solidFill>
                  <a:sysClr val="windowText" lastClr="000000"/>
                </a:solidFill>
                <a:effectLst/>
                <a:uLnTx/>
                <a:uFillTx/>
                <a:latin typeface="Century Schoolbook"/>
                <a:ea typeface="+mn-ea"/>
                <a:cs typeface="+mn-cs"/>
              </a:rPr>
              <a:t>đọc</a:t>
            </a:r>
            <a:r>
              <a:rPr kumimoji="0" lang="en-US" sz="2400" b="0" i="0" u="none" strike="noStrike" kern="1200" cap="none" spc="0" normalizeH="0" baseline="0" noProof="0" dirty="0">
                <a:ln>
                  <a:noFill/>
                </a:ln>
                <a:solidFill>
                  <a:sysClr val="windowText" lastClr="000000"/>
                </a:solidFill>
                <a:effectLst/>
                <a:uLnTx/>
                <a:uFillTx/>
                <a:latin typeface="Century Schoolbook"/>
                <a:ea typeface="+mn-ea"/>
                <a:cs typeface="+mn-cs"/>
              </a:rPr>
              <a:t> </a:t>
            </a:r>
            <a:r>
              <a:rPr kumimoji="0" lang="en-US" sz="2400" b="0" i="0" u="none" strike="noStrike" kern="1200" cap="none" spc="0" normalizeH="0" baseline="0" noProof="0" dirty="0" err="1">
                <a:ln>
                  <a:noFill/>
                </a:ln>
                <a:solidFill>
                  <a:sysClr val="windowText" lastClr="000000"/>
                </a:solidFill>
                <a:effectLst/>
                <a:uLnTx/>
                <a:uFillTx/>
                <a:latin typeface="Century Schoolbook"/>
                <a:ea typeface="+mn-ea"/>
                <a:cs typeface="+mn-cs"/>
              </a:rPr>
              <a:t>và</a:t>
            </a:r>
            <a:r>
              <a:rPr kumimoji="0" lang="en-US" sz="2400" b="0" i="0" u="none" strike="noStrike" kern="1200" cap="none" spc="0" normalizeH="0" baseline="0" noProof="0" dirty="0">
                <a:ln>
                  <a:noFill/>
                </a:ln>
                <a:solidFill>
                  <a:sysClr val="windowText" lastClr="000000"/>
                </a:solidFill>
                <a:effectLst/>
                <a:uLnTx/>
                <a:uFillTx/>
                <a:latin typeface="Century Schoolbook"/>
                <a:ea typeface="+mn-ea"/>
                <a:cs typeface="+mn-cs"/>
              </a:rPr>
              <a:t> </a:t>
            </a:r>
            <a:r>
              <a:rPr kumimoji="0" lang="en-US" sz="2400" b="0" i="0" u="none" strike="noStrike" kern="1200" cap="none" spc="0" normalizeH="0" baseline="0" noProof="0" dirty="0" err="1">
                <a:ln>
                  <a:noFill/>
                </a:ln>
                <a:solidFill>
                  <a:sysClr val="windowText" lastClr="000000"/>
                </a:solidFill>
                <a:effectLst/>
                <a:uLnTx/>
                <a:uFillTx/>
                <a:latin typeface="Century Schoolbook"/>
                <a:ea typeface="+mn-ea"/>
                <a:cs typeface="+mn-cs"/>
              </a:rPr>
              <a:t>ghi</a:t>
            </a:r>
            <a:r>
              <a:rPr kumimoji="0" lang="en-US" sz="2400" b="0" i="0" u="none" strike="noStrike" kern="1200" cap="none" spc="0" normalizeH="0" baseline="0" noProof="0" dirty="0">
                <a:ln>
                  <a:noFill/>
                </a:ln>
                <a:solidFill>
                  <a:sysClr val="windowText" lastClr="000000"/>
                </a:solidFill>
                <a:effectLst/>
                <a:uLnTx/>
                <a:uFillTx/>
                <a:latin typeface="Century Schoolbook"/>
                <a:ea typeface="+mn-ea"/>
                <a:cs typeface="+mn-cs"/>
              </a:rPr>
              <a:t> </a:t>
            </a:r>
            <a:r>
              <a:rPr kumimoji="0" lang="en-US" sz="2400" b="0" i="0" u="none" strike="noStrike" kern="1200" cap="none" spc="0" normalizeH="0" baseline="0" noProof="0" dirty="0" err="1">
                <a:ln>
                  <a:noFill/>
                </a:ln>
                <a:solidFill>
                  <a:sysClr val="windowText" lastClr="000000"/>
                </a:solidFill>
                <a:effectLst/>
                <a:uLnTx/>
                <a:uFillTx/>
                <a:latin typeface="Century Schoolbook"/>
                <a:ea typeface="+mn-ea"/>
                <a:cs typeface="+mn-cs"/>
              </a:rPr>
              <a:t>dữ</a:t>
            </a:r>
            <a:r>
              <a:rPr kumimoji="0" lang="en-US" sz="2400" b="0" i="0" u="none" strike="noStrike" kern="1200" cap="none" spc="0" normalizeH="0" baseline="0" noProof="0" dirty="0">
                <a:ln>
                  <a:noFill/>
                </a:ln>
                <a:solidFill>
                  <a:sysClr val="windowText" lastClr="000000"/>
                </a:solidFill>
                <a:effectLst/>
                <a:uLnTx/>
                <a:uFillTx/>
                <a:latin typeface="Century Schoolbook"/>
                <a:ea typeface="+mn-ea"/>
                <a:cs typeface="+mn-cs"/>
              </a:rPr>
              <a:t> </a:t>
            </a:r>
            <a:r>
              <a:rPr kumimoji="0" lang="en-US" sz="2400" b="0" i="0" u="none" strike="noStrike" kern="1200" cap="none" spc="0" normalizeH="0" baseline="0" noProof="0" dirty="0" err="1">
                <a:ln>
                  <a:noFill/>
                </a:ln>
                <a:solidFill>
                  <a:sysClr val="windowText" lastClr="000000"/>
                </a:solidFill>
                <a:effectLst/>
                <a:uLnTx/>
                <a:uFillTx/>
                <a:latin typeface="Century Schoolbook"/>
                <a:ea typeface="+mn-ea"/>
                <a:cs typeface="+mn-cs"/>
              </a:rPr>
              <a:t>liệu</a:t>
            </a:r>
            <a:endParaRPr kumimoji="0" lang="en-US" sz="2400" b="0" i="0" u="none" strike="noStrike" kern="1200" cap="none" spc="0" normalizeH="0" baseline="0" noProof="0" dirty="0">
              <a:ln>
                <a:noFill/>
              </a:ln>
              <a:solidFill>
                <a:sysClr val="windowText" lastClr="000000"/>
              </a:solidFill>
              <a:effectLst/>
              <a:uLnTx/>
              <a:uFillTx/>
              <a:latin typeface="Century Schoolbook"/>
              <a:ea typeface="+mn-ea"/>
              <a:cs typeface="+mn-cs"/>
            </a:endParaRPr>
          </a:p>
          <a:p>
            <a:pPr marL="274320" marR="0" lvl="0" indent="-274320" algn="l" defTabSz="914400" rtl="0" eaLnBrk="1" fontAlgn="auto" latinLnBrk="0" hangingPunct="1">
              <a:lnSpc>
                <a:spcPct val="100000"/>
              </a:lnSpc>
              <a:spcBef>
                <a:spcPts val="600"/>
              </a:spcBef>
              <a:spcAft>
                <a:spcPts val="0"/>
              </a:spcAft>
              <a:buClr>
                <a:srgbClr val="4F81BD"/>
              </a:buClr>
              <a:buSzPct val="70000"/>
              <a:buFontTx/>
              <a:buChar char="-"/>
              <a:tabLst/>
              <a:defRPr/>
            </a:pPr>
            <a:r>
              <a:rPr kumimoji="0" lang="en-US" sz="2400" b="0" i="0" u="none" strike="noStrike" kern="1200" cap="none" spc="0" normalizeH="0" baseline="0" noProof="0" dirty="0" err="1">
                <a:ln>
                  <a:noFill/>
                </a:ln>
                <a:solidFill>
                  <a:sysClr val="windowText" lastClr="000000"/>
                </a:solidFill>
                <a:effectLst/>
                <a:uLnTx/>
                <a:uFillTx/>
                <a:latin typeface="Century Schoolbook"/>
                <a:ea typeface="+mn-ea"/>
                <a:cs typeface="+mn-cs"/>
              </a:rPr>
              <a:t>Tăng</a:t>
            </a:r>
            <a:r>
              <a:rPr kumimoji="0" lang="en-US" sz="2400" b="0" i="0" u="none" strike="noStrike" kern="1200" cap="none" spc="0" normalizeH="0" baseline="0" noProof="0" dirty="0">
                <a:ln>
                  <a:noFill/>
                </a:ln>
                <a:solidFill>
                  <a:sysClr val="windowText" lastClr="000000"/>
                </a:solidFill>
                <a:effectLst/>
                <a:uLnTx/>
                <a:uFillTx/>
                <a:latin typeface="Century Schoolbook"/>
                <a:ea typeface="+mn-ea"/>
                <a:cs typeface="+mn-cs"/>
              </a:rPr>
              <a:t> </a:t>
            </a:r>
            <a:r>
              <a:rPr kumimoji="0" lang="en-US" sz="2400" b="0" i="0" u="none" strike="noStrike" kern="1200" cap="none" spc="0" normalizeH="0" baseline="0" noProof="0" dirty="0" err="1">
                <a:ln>
                  <a:noFill/>
                </a:ln>
                <a:solidFill>
                  <a:sysClr val="windowText" lastClr="000000"/>
                </a:solidFill>
                <a:effectLst/>
                <a:uLnTx/>
                <a:uFillTx/>
                <a:latin typeface="Century Schoolbook"/>
                <a:ea typeface="+mn-ea"/>
                <a:cs typeface="+mn-cs"/>
              </a:rPr>
              <a:t>tranh</a:t>
            </a:r>
            <a:r>
              <a:rPr kumimoji="0" lang="en-US" sz="2400" b="0" i="0" u="none" strike="noStrike" kern="1200" cap="none" spc="0" normalizeH="0" baseline="0" noProof="0" dirty="0">
                <a:ln>
                  <a:noFill/>
                </a:ln>
                <a:solidFill>
                  <a:sysClr val="windowText" lastClr="000000"/>
                </a:solidFill>
                <a:effectLst/>
                <a:uLnTx/>
                <a:uFillTx/>
                <a:latin typeface="Century Schoolbook"/>
                <a:ea typeface="+mn-ea"/>
                <a:cs typeface="+mn-cs"/>
              </a:rPr>
              <a:t> </a:t>
            </a:r>
            <a:r>
              <a:rPr kumimoji="0" lang="en-US" sz="2400" b="0" i="0" u="none" strike="noStrike" kern="1200" cap="none" spc="0" normalizeH="0" baseline="0" noProof="0" dirty="0" err="1">
                <a:ln>
                  <a:noFill/>
                </a:ln>
                <a:solidFill>
                  <a:sysClr val="windowText" lastClr="000000"/>
                </a:solidFill>
                <a:effectLst/>
                <a:uLnTx/>
                <a:uFillTx/>
                <a:latin typeface="Century Schoolbook"/>
                <a:ea typeface="+mn-ea"/>
                <a:cs typeface="+mn-cs"/>
              </a:rPr>
              <a:t>chấp</a:t>
            </a:r>
            <a:r>
              <a:rPr kumimoji="0" lang="en-US" sz="2400" b="0" i="0" u="none" strike="noStrike" kern="1200" cap="none" spc="0" normalizeH="0" baseline="0" noProof="0" dirty="0">
                <a:ln>
                  <a:noFill/>
                </a:ln>
                <a:solidFill>
                  <a:sysClr val="windowText" lastClr="000000"/>
                </a:solidFill>
                <a:effectLst/>
                <a:uLnTx/>
                <a:uFillTx/>
                <a:latin typeface="Century Schoolbook"/>
                <a:ea typeface="+mn-ea"/>
                <a:cs typeface="+mn-cs"/>
              </a:rPr>
              <a:t> </a:t>
            </a:r>
            <a:r>
              <a:rPr kumimoji="0" lang="en-US" sz="2400" b="0" i="0" u="none" strike="noStrike" kern="1200" cap="none" spc="0" normalizeH="0" baseline="0" noProof="0" dirty="0" err="1">
                <a:ln>
                  <a:noFill/>
                </a:ln>
                <a:solidFill>
                  <a:sysClr val="windowText" lastClr="000000"/>
                </a:solidFill>
                <a:effectLst/>
                <a:uLnTx/>
                <a:uFillTx/>
                <a:latin typeface="Century Schoolbook"/>
                <a:ea typeface="+mn-ea"/>
                <a:cs typeface="+mn-cs"/>
              </a:rPr>
              <a:t>dữ</a:t>
            </a:r>
            <a:r>
              <a:rPr kumimoji="0" lang="en-US" sz="2400" b="0" i="0" u="none" strike="noStrike" kern="1200" cap="none" spc="0" normalizeH="0" baseline="0" noProof="0" dirty="0">
                <a:ln>
                  <a:noFill/>
                </a:ln>
                <a:solidFill>
                  <a:sysClr val="windowText" lastClr="000000"/>
                </a:solidFill>
                <a:effectLst/>
                <a:uLnTx/>
                <a:uFillTx/>
                <a:latin typeface="Century Schoolbook"/>
                <a:ea typeface="+mn-ea"/>
                <a:cs typeface="+mn-cs"/>
              </a:rPr>
              <a:t> </a:t>
            </a:r>
            <a:r>
              <a:rPr kumimoji="0" lang="en-US" sz="2400" b="0" i="0" u="none" strike="noStrike" kern="1200" cap="none" spc="0" normalizeH="0" baseline="0" noProof="0" dirty="0" err="1">
                <a:ln>
                  <a:noFill/>
                </a:ln>
                <a:solidFill>
                  <a:sysClr val="windowText" lastClr="000000"/>
                </a:solidFill>
                <a:effectLst/>
                <a:uLnTx/>
                <a:uFillTx/>
                <a:latin typeface="Century Schoolbook"/>
                <a:ea typeface="+mn-ea"/>
                <a:cs typeface="+mn-cs"/>
              </a:rPr>
              <a:t>liệu</a:t>
            </a:r>
            <a:r>
              <a:rPr kumimoji="0" lang="en-US" sz="2400" b="0" i="0" u="none" strike="noStrike" kern="1200" cap="none" spc="0" normalizeH="0" baseline="0" noProof="0" dirty="0">
                <a:ln>
                  <a:noFill/>
                </a:ln>
                <a:solidFill>
                  <a:sysClr val="windowText" lastClr="000000"/>
                </a:solidFill>
                <a:effectLst/>
                <a:uLnTx/>
                <a:uFillTx/>
                <a:latin typeface="Century Schoolbook"/>
                <a:ea typeface="+mn-ea"/>
                <a:cs typeface="+mn-cs"/>
              </a:rPr>
              <a:t> </a:t>
            </a:r>
            <a:r>
              <a:rPr kumimoji="0" lang="en-US" sz="2400" b="0" i="0" u="none" strike="noStrike" kern="1200" cap="none" spc="0" normalizeH="0" baseline="0" noProof="0" dirty="0" err="1">
                <a:ln>
                  <a:noFill/>
                </a:ln>
                <a:solidFill>
                  <a:sysClr val="windowText" lastClr="000000"/>
                </a:solidFill>
                <a:effectLst/>
                <a:uLnTx/>
                <a:uFillTx/>
                <a:latin typeface="Century Schoolbook"/>
                <a:ea typeface="+mn-ea"/>
                <a:cs typeface="+mn-cs"/>
              </a:rPr>
              <a:t>giữa</a:t>
            </a:r>
            <a:r>
              <a:rPr kumimoji="0" lang="en-US" sz="2400" b="0" i="0" u="none" strike="noStrike" kern="1200" cap="none" spc="0" normalizeH="0" baseline="0" noProof="0" dirty="0">
                <a:ln>
                  <a:noFill/>
                </a:ln>
                <a:solidFill>
                  <a:sysClr val="windowText" lastClr="000000"/>
                </a:solidFill>
                <a:effectLst/>
                <a:uLnTx/>
                <a:uFillTx/>
                <a:latin typeface="Century Schoolbook"/>
                <a:ea typeface="+mn-ea"/>
                <a:cs typeface="+mn-cs"/>
              </a:rPr>
              <a:t> </a:t>
            </a:r>
            <a:r>
              <a:rPr kumimoji="0" lang="en-US" sz="2400" b="0" i="0" u="none" strike="noStrike" kern="1200" cap="none" spc="0" normalizeH="0" baseline="0" noProof="0" dirty="0" err="1">
                <a:ln>
                  <a:noFill/>
                </a:ln>
                <a:solidFill>
                  <a:sysClr val="windowText" lastClr="000000"/>
                </a:solidFill>
                <a:effectLst/>
                <a:uLnTx/>
                <a:uFillTx/>
                <a:latin typeface="Century Schoolbook"/>
                <a:ea typeface="+mn-ea"/>
                <a:cs typeface="+mn-cs"/>
              </a:rPr>
              <a:t>đọc</a:t>
            </a:r>
            <a:r>
              <a:rPr kumimoji="0" lang="en-US" sz="2400" b="0" i="0" u="none" strike="noStrike" kern="1200" cap="none" spc="0" normalizeH="0" baseline="0" noProof="0" dirty="0">
                <a:ln>
                  <a:noFill/>
                </a:ln>
                <a:solidFill>
                  <a:sysClr val="windowText" lastClr="000000"/>
                </a:solidFill>
                <a:effectLst/>
                <a:uLnTx/>
                <a:uFillTx/>
                <a:latin typeface="Century Schoolbook"/>
                <a:ea typeface="+mn-ea"/>
                <a:cs typeface="+mn-cs"/>
              </a:rPr>
              <a:t> </a:t>
            </a:r>
            <a:r>
              <a:rPr kumimoji="0" lang="en-US" sz="2400" b="0" i="0" u="none" strike="noStrike" kern="1200" cap="none" spc="0" normalizeH="0" baseline="0" noProof="0" dirty="0" err="1">
                <a:ln>
                  <a:noFill/>
                </a:ln>
                <a:solidFill>
                  <a:sysClr val="windowText" lastClr="000000"/>
                </a:solidFill>
                <a:effectLst/>
                <a:uLnTx/>
                <a:uFillTx/>
                <a:latin typeface="Century Schoolbook"/>
                <a:ea typeface="+mn-ea"/>
                <a:cs typeface="+mn-cs"/>
              </a:rPr>
              <a:t>và</a:t>
            </a:r>
            <a:r>
              <a:rPr kumimoji="0" lang="en-US" sz="2400" b="0" i="0" u="none" strike="noStrike" kern="1200" cap="none" spc="0" normalizeH="0" baseline="0" noProof="0" dirty="0">
                <a:ln>
                  <a:noFill/>
                </a:ln>
                <a:solidFill>
                  <a:sysClr val="windowText" lastClr="000000"/>
                </a:solidFill>
                <a:effectLst/>
                <a:uLnTx/>
                <a:uFillTx/>
                <a:latin typeface="Century Schoolbook"/>
                <a:ea typeface="+mn-ea"/>
                <a:cs typeface="+mn-cs"/>
              </a:rPr>
              <a:t> </a:t>
            </a:r>
            <a:r>
              <a:rPr kumimoji="0" lang="en-US" sz="2400" b="0" i="0" u="none" strike="noStrike" kern="1200" cap="none" spc="0" normalizeH="0" baseline="0" noProof="0" dirty="0" err="1">
                <a:ln>
                  <a:noFill/>
                </a:ln>
                <a:solidFill>
                  <a:sysClr val="windowText" lastClr="000000"/>
                </a:solidFill>
                <a:effectLst/>
                <a:uLnTx/>
                <a:uFillTx/>
                <a:latin typeface="Century Schoolbook"/>
                <a:ea typeface="+mn-ea"/>
                <a:cs typeface="+mn-cs"/>
              </a:rPr>
              <a:t>ghi</a:t>
            </a:r>
            <a:r>
              <a:rPr kumimoji="0" lang="en-US" sz="2400" b="0" i="0" u="none" strike="noStrike" kern="1200" cap="none" spc="0" normalizeH="0" baseline="0" noProof="0" dirty="0">
                <a:ln>
                  <a:noFill/>
                </a:ln>
                <a:solidFill>
                  <a:sysClr val="windowText" lastClr="000000"/>
                </a:solidFill>
                <a:effectLst/>
                <a:uLnTx/>
                <a:uFillTx/>
                <a:latin typeface="Century Schoolbook"/>
                <a:ea typeface="+mn-ea"/>
                <a:cs typeface="+mn-cs"/>
              </a:rPr>
              <a:t> </a:t>
            </a:r>
            <a:r>
              <a:rPr kumimoji="0" lang="en-US" sz="2400" b="0" i="0" u="none" strike="noStrike" kern="1200" cap="none" spc="0" normalizeH="0" baseline="0" noProof="0" dirty="0" err="1">
                <a:ln>
                  <a:noFill/>
                </a:ln>
                <a:solidFill>
                  <a:sysClr val="windowText" lastClr="000000"/>
                </a:solidFill>
                <a:effectLst/>
                <a:uLnTx/>
                <a:uFillTx/>
                <a:latin typeface="Century Schoolbook"/>
                <a:ea typeface="+mn-ea"/>
                <a:cs typeface="+mn-cs"/>
              </a:rPr>
              <a:t>dữ</a:t>
            </a:r>
            <a:r>
              <a:rPr kumimoji="0" lang="en-US" sz="2400" b="0" i="0" u="none" strike="noStrike" kern="1200" cap="none" spc="0" normalizeH="0" baseline="0" noProof="0" dirty="0">
                <a:ln>
                  <a:noFill/>
                </a:ln>
                <a:solidFill>
                  <a:sysClr val="windowText" lastClr="000000"/>
                </a:solidFill>
                <a:effectLst/>
                <a:uLnTx/>
                <a:uFillTx/>
                <a:latin typeface="Century Schoolbook"/>
                <a:ea typeface="+mn-ea"/>
                <a:cs typeface="+mn-cs"/>
              </a:rPr>
              <a:t> </a:t>
            </a:r>
            <a:r>
              <a:rPr kumimoji="0" lang="en-US" sz="2400" b="0" i="0" u="none" strike="noStrike" kern="1200" cap="none" spc="0" normalizeH="0" baseline="0" noProof="0" dirty="0" err="1">
                <a:ln>
                  <a:noFill/>
                </a:ln>
                <a:solidFill>
                  <a:sysClr val="windowText" lastClr="000000"/>
                </a:solidFill>
                <a:effectLst/>
                <a:uLnTx/>
                <a:uFillTx/>
                <a:latin typeface="Century Schoolbook"/>
                <a:ea typeface="+mn-ea"/>
                <a:cs typeface="+mn-cs"/>
              </a:rPr>
              <a:t>liệu</a:t>
            </a:r>
            <a:endParaRPr kumimoji="0" lang="en-US" sz="2400" b="0" i="0" u="none" strike="noStrike" kern="1200" cap="none" spc="0" normalizeH="0" baseline="0" noProof="0" dirty="0">
              <a:ln>
                <a:noFill/>
              </a:ln>
              <a:solidFill>
                <a:sysClr val="windowText" lastClr="000000"/>
              </a:solidFill>
              <a:effectLst/>
              <a:uLnTx/>
              <a:uFillTx/>
              <a:latin typeface="Century Schoolbook"/>
              <a:ea typeface="+mn-ea"/>
              <a:cs typeface="+mn-cs"/>
            </a:endParaRPr>
          </a:p>
          <a:p>
            <a:pPr marL="274320" marR="0" lvl="0" indent="-274320" algn="l" defTabSz="914400" rtl="0" eaLnBrk="1" fontAlgn="auto" latinLnBrk="0" hangingPunct="1">
              <a:lnSpc>
                <a:spcPct val="100000"/>
              </a:lnSpc>
              <a:spcBef>
                <a:spcPts val="600"/>
              </a:spcBef>
              <a:spcAft>
                <a:spcPts val="0"/>
              </a:spcAft>
              <a:buClr>
                <a:srgbClr val="4F81BD"/>
              </a:buClr>
              <a:buSzPct val="70000"/>
              <a:buFontTx/>
              <a:buChar char="-"/>
              <a:tabLst/>
              <a:defRPr/>
            </a:pPr>
            <a:r>
              <a:rPr kumimoji="0" lang="en-US" sz="2400" b="0" i="0" u="none" strike="noStrike" kern="1200" cap="none" spc="0" normalizeH="0" baseline="0" noProof="0" dirty="0" err="1">
                <a:ln>
                  <a:noFill/>
                </a:ln>
                <a:solidFill>
                  <a:sysClr val="windowText" lastClr="000000"/>
                </a:solidFill>
                <a:effectLst/>
                <a:uLnTx/>
                <a:uFillTx/>
                <a:latin typeface="Century Schoolbook"/>
                <a:ea typeface="+mn-ea"/>
                <a:cs typeface="+mn-cs"/>
              </a:rPr>
              <a:t>Không</a:t>
            </a:r>
            <a:r>
              <a:rPr kumimoji="0" lang="en-US" sz="2400" b="0" i="0" u="none" strike="noStrike" kern="1200" cap="none" spc="0" normalizeH="0" baseline="0" noProof="0" dirty="0">
                <a:ln>
                  <a:noFill/>
                </a:ln>
                <a:solidFill>
                  <a:sysClr val="windowText" lastClr="000000"/>
                </a:solidFill>
                <a:effectLst/>
                <a:uLnTx/>
                <a:uFillTx/>
                <a:latin typeface="Century Schoolbook"/>
                <a:ea typeface="+mn-ea"/>
                <a:cs typeface="+mn-cs"/>
              </a:rPr>
              <a:t> scale </a:t>
            </a:r>
            <a:r>
              <a:rPr kumimoji="0" lang="en-US" sz="2400" b="0" i="0" u="none" strike="noStrike" kern="1200" cap="none" spc="0" normalizeH="0" baseline="0" noProof="0" dirty="0" err="1">
                <a:ln>
                  <a:noFill/>
                </a:ln>
                <a:solidFill>
                  <a:sysClr val="windowText" lastClr="000000"/>
                </a:solidFill>
                <a:effectLst/>
                <a:uLnTx/>
                <a:uFillTx/>
                <a:latin typeface="Century Schoolbook"/>
                <a:ea typeface="+mn-ea"/>
                <a:cs typeface="+mn-cs"/>
              </a:rPr>
              <a:t>được</a:t>
            </a:r>
            <a:r>
              <a:rPr kumimoji="0" lang="en-US" sz="2400" b="0" i="0" u="none" strike="noStrike" kern="1200" cap="none" spc="0" normalizeH="0" baseline="0" noProof="0" dirty="0">
                <a:ln>
                  <a:noFill/>
                </a:ln>
                <a:solidFill>
                  <a:sysClr val="windowText" lastClr="000000"/>
                </a:solidFill>
                <a:effectLst/>
                <a:uLnTx/>
                <a:uFillTx/>
                <a:latin typeface="Century Schoolbook"/>
                <a:ea typeface="+mn-ea"/>
                <a:cs typeface="+mn-cs"/>
              </a:rPr>
              <a:t> </a:t>
            </a:r>
            <a:r>
              <a:rPr kumimoji="0" lang="en-US" sz="2400" b="0" i="0" u="none" strike="noStrike" kern="1200" cap="none" spc="0" normalizeH="0" baseline="0" noProof="0" dirty="0" err="1">
                <a:ln>
                  <a:noFill/>
                </a:ln>
                <a:solidFill>
                  <a:sysClr val="windowText" lastClr="000000"/>
                </a:solidFill>
                <a:effectLst/>
                <a:uLnTx/>
                <a:uFillTx/>
                <a:latin typeface="Century Schoolbook"/>
                <a:ea typeface="+mn-ea"/>
                <a:cs typeface="+mn-cs"/>
              </a:rPr>
              <a:t>độc</a:t>
            </a:r>
            <a:r>
              <a:rPr kumimoji="0" lang="en-US" sz="2400" b="0" i="0" u="none" strike="noStrike" kern="1200" cap="none" spc="0" normalizeH="0" baseline="0" noProof="0" dirty="0">
                <a:ln>
                  <a:noFill/>
                </a:ln>
                <a:solidFill>
                  <a:sysClr val="windowText" lastClr="000000"/>
                </a:solidFill>
                <a:effectLst/>
                <a:uLnTx/>
                <a:uFillTx/>
                <a:latin typeface="Century Schoolbook"/>
                <a:ea typeface="+mn-ea"/>
                <a:cs typeface="+mn-cs"/>
              </a:rPr>
              <a:t> </a:t>
            </a:r>
            <a:r>
              <a:rPr kumimoji="0" lang="en-US" sz="2400" b="0" i="0" u="none" strike="noStrike" kern="1200" cap="none" spc="0" normalizeH="0" baseline="0" noProof="0" dirty="0" err="1">
                <a:ln>
                  <a:noFill/>
                </a:ln>
                <a:solidFill>
                  <a:sysClr val="windowText" lastClr="000000"/>
                </a:solidFill>
                <a:effectLst/>
                <a:uLnTx/>
                <a:uFillTx/>
                <a:latin typeface="Century Schoolbook"/>
                <a:ea typeface="+mn-ea"/>
                <a:cs typeface="+mn-cs"/>
              </a:rPr>
              <a:t>lập</a:t>
            </a:r>
            <a:r>
              <a:rPr kumimoji="0" lang="en-US" sz="2400" b="0" i="0" u="none" strike="noStrike" kern="1200" cap="none" spc="0" normalizeH="0" baseline="0" noProof="0" dirty="0">
                <a:ln>
                  <a:noFill/>
                </a:ln>
                <a:solidFill>
                  <a:sysClr val="windowText" lastClr="000000"/>
                </a:solidFill>
                <a:effectLst/>
                <a:uLnTx/>
                <a:uFillTx/>
                <a:latin typeface="Century Schoolbook"/>
                <a:ea typeface="+mn-ea"/>
                <a:cs typeface="+mn-cs"/>
              </a:rPr>
              <a:t> </a:t>
            </a:r>
            <a:r>
              <a:rPr kumimoji="0" lang="en-US" sz="2400" b="0" i="0" u="none" strike="noStrike" kern="1200" cap="none" spc="0" normalizeH="0" baseline="0" noProof="0" dirty="0" err="1">
                <a:ln>
                  <a:noFill/>
                </a:ln>
                <a:solidFill>
                  <a:sysClr val="windowText" lastClr="000000"/>
                </a:solidFill>
                <a:effectLst/>
                <a:uLnTx/>
                <a:uFillTx/>
                <a:latin typeface="Century Schoolbook"/>
                <a:ea typeface="+mn-ea"/>
                <a:cs typeface="+mn-cs"/>
              </a:rPr>
              <a:t>yêu</a:t>
            </a:r>
            <a:r>
              <a:rPr kumimoji="0" lang="en-US" sz="2400" b="0" i="0" u="none" strike="noStrike" kern="1200" cap="none" spc="0" normalizeH="0" baseline="0" noProof="0" dirty="0">
                <a:ln>
                  <a:noFill/>
                </a:ln>
                <a:solidFill>
                  <a:sysClr val="windowText" lastClr="000000"/>
                </a:solidFill>
                <a:effectLst/>
                <a:uLnTx/>
                <a:uFillTx/>
                <a:latin typeface="Century Schoolbook"/>
                <a:ea typeface="+mn-ea"/>
                <a:cs typeface="+mn-cs"/>
              </a:rPr>
              <a:t> </a:t>
            </a:r>
            <a:r>
              <a:rPr kumimoji="0" lang="en-US" sz="2400" b="0" i="0" u="none" strike="noStrike" kern="1200" cap="none" spc="0" normalizeH="0" baseline="0" noProof="0" dirty="0" err="1">
                <a:ln>
                  <a:noFill/>
                </a:ln>
                <a:solidFill>
                  <a:sysClr val="windowText" lastClr="000000"/>
                </a:solidFill>
                <a:effectLst/>
                <a:uLnTx/>
                <a:uFillTx/>
                <a:latin typeface="Century Schoolbook"/>
                <a:ea typeface="+mn-ea"/>
                <a:cs typeface="+mn-cs"/>
              </a:rPr>
              <a:t>cầu</a:t>
            </a:r>
            <a:r>
              <a:rPr kumimoji="0" lang="en-US" sz="2400" b="0" i="0" u="none" strike="noStrike" kern="1200" cap="none" spc="0" normalizeH="0" baseline="0" noProof="0" dirty="0">
                <a:ln>
                  <a:noFill/>
                </a:ln>
                <a:solidFill>
                  <a:sysClr val="windowText" lastClr="000000"/>
                </a:solidFill>
                <a:effectLst/>
                <a:uLnTx/>
                <a:uFillTx/>
                <a:latin typeface="Century Schoolbook"/>
                <a:ea typeface="+mn-ea"/>
                <a:cs typeface="+mn-cs"/>
              </a:rPr>
              <a:t> </a:t>
            </a:r>
            <a:r>
              <a:rPr kumimoji="0" lang="en-US" sz="2400" b="0" i="0" u="none" strike="noStrike" kern="1200" cap="none" spc="0" normalizeH="0" baseline="0" noProof="0" dirty="0" err="1">
                <a:ln>
                  <a:noFill/>
                </a:ln>
                <a:solidFill>
                  <a:sysClr val="windowText" lastClr="000000"/>
                </a:solidFill>
                <a:effectLst/>
                <a:uLnTx/>
                <a:uFillTx/>
                <a:latin typeface="Century Schoolbook"/>
                <a:ea typeface="+mn-ea"/>
                <a:cs typeface="+mn-cs"/>
              </a:rPr>
              <a:t>hiệu</a:t>
            </a:r>
            <a:r>
              <a:rPr kumimoji="0" lang="en-US" sz="2400" b="0" i="0" u="none" strike="noStrike" kern="1200" cap="none" spc="0" normalizeH="0" baseline="0" noProof="0" dirty="0">
                <a:ln>
                  <a:noFill/>
                </a:ln>
                <a:solidFill>
                  <a:sysClr val="windowText" lastClr="000000"/>
                </a:solidFill>
                <a:effectLst/>
                <a:uLnTx/>
                <a:uFillTx/>
                <a:latin typeface="Century Schoolbook"/>
                <a:ea typeface="+mn-ea"/>
                <a:cs typeface="+mn-cs"/>
              </a:rPr>
              <a:t> </a:t>
            </a:r>
            <a:r>
              <a:rPr kumimoji="0" lang="en-US" sz="2400" b="0" i="0" u="none" strike="noStrike" kern="1200" cap="none" spc="0" normalizeH="0" baseline="0" noProof="0" dirty="0" err="1">
                <a:ln>
                  <a:noFill/>
                </a:ln>
                <a:solidFill>
                  <a:sysClr val="windowText" lastClr="000000"/>
                </a:solidFill>
                <a:effectLst/>
                <a:uLnTx/>
                <a:uFillTx/>
                <a:latin typeface="Century Schoolbook"/>
                <a:ea typeface="+mn-ea"/>
                <a:cs typeface="+mn-cs"/>
              </a:rPr>
              <a:t>năng</a:t>
            </a:r>
            <a:r>
              <a:rPr kumimoji="0" lang="en-US" sz="2400" b="0" i="0" u="none" strike="noStrike" kern="1200" cap="none" spc="0" normalizeH="0" baseline="0" noProof="0" dirty="0">
                <a:ln>
                  <a:noFill/>
                </a:ln>
                <a:solidFill>
                  <a:sysClr val="windowText" lastClr="000000"/>
                </a:solidFill>
                <a:effectLst/>
                <a:uLnTx/>
                <a:uFillTx/>
                <a:latin typeface="Century Schoolbook"/>
                <a:ea typeface="+mn-ea"/>
                <a:cs typeface="+mn-cs"/>
              </a:rPr>
              <a:t> </a:t>
            </a:r>
            <a:r>
              <a:rPr kumimoji="0" lang="en-US" sz="2400" b="0" i="0" u="none" strike="noStrike" kern="1200" cap="none" spc="0" normalizeH="0" baseline="0" noProof="0" dirty="0" err="1">
                <a:ln>
                  <a:noFill/>
                </a:ln>
                <a:solidFill>
                  <a:sysClr val="windowText" lastClr="000000"/>
                </a:solidFill>
                <a:effectLst/>
                <a:uLnTx/>
                <a:uFillTx/>
                <a:latin typeface="Century Schoolbook"/>
                <a:ea typeface="+mn-ea"/>
                <a:cs typeface="+mn-cs"/>
              </a:rPr>
              <a:t>cho</a:t>
            </a:r>
            <a:r>
              <a:rPr kumimoji="0" lang="en-US" sz="2400" b="0" i="0" u="none" strike="noStrike" kern="1200" cap="none" spc="0" normalizeH="0" baseline="0" noProof="0" dirty="0">
                <a:ln>
                  <a:noFill/>
                </a:ln>
                <a:solidFill>
                  <a:sysClr val="windowText" lastClr="000000"/>
                </a:solidFill>
                <a:effectLst/>
                <a:uLnTx/>
                <a:uFillTx/>
                <a:latin typeface="Century Schoolbook"/>
                <a:ea typeface="+mn-ea"/>
                <a:cs typeface="+mn-cs"/>
              </a:rPr>
              <a:t> </a:t>
            </a:r>
            <a:r>
              <a:rPr kumimoji="0" lang="en-US" sz="2400" b="0" i="0" u="none" strike="noStrike" kern="1200" cap="none" spc="0" normalizeH="0" baseline="0" noProof="0" dirty="0" err="1">
                <a:ln>
                  <a:noFill/>
                </a:ln>
                <a:solidFill>
                  <a:sysClr val="windowText" lastClr="000000"/>
                </a:solidFill>
                <a:effectLst/>
                <a:uLnTx/>
                <a:uFillTx/>
                <a:latin typeface="Century Schoolbook"/>
                <a:ea typeface="+mn-ea"/>
                <a:cs typeface="+mn-cs"/>
              </a:rPr>
              <a:t>cả</a:t>
            </a:r>
            <a:r>
              <a:rPr kumimoji="0" lang="en-US" sz="2400" b="0" i="0" u="none" strike="noStrike" kern="1200" cap="none" spc="0" normalizeH="0" baseline="0" noProof="0" dirty="0">
                <a:ln>
                  <a:noFill/>
                </a:ln>
                <a:solidFill>
                  <a:sysClr val="windowText" lastClr="000000"/>
                </a:solidFill>
                <a:effectLst/>
                <a:uLnTx/>
                <a:uFillTx/>
                <a:latin typeface="Century Schoolbook"/>
                <a:ea typeface="+mn-ea"/>
                <a:cs typeface="+mn-cs"/>
              </a:rPr>
              <a:t> </a:t>
            </a:r>
            <a:r>
              <a:rPr kumimoji="0" lang="en-US" sz="2400" b="0" i="0" u="none" strike="noStrike" kern="1200" cap="none" spc="0" normalizeH="0" baseline="0" noProof="0" dirty="0" err="1">
                <a:ln>
                  <a:noFill/>
                </a:ln>
                <a:solidFill>
                  <a:sysClr val="windowText" lastClr="000000"/>
                </a:solidFill>
                <a:effectLst/>
                <a:uLnTx/>
                <a:uFillTx/>
                <a:latin typeface="Century Schoolbook"/>
                <a:ea typeface="+mn-ea"/>
                <a:cs typeface="+mn-cs"/>
              </a:rPr>
              <a:t>phần</a:t>
            </a:r>
            <a:r>
              <a:rPr kumimoji="0" lang="en-US" sz="2400" b="0" i="0" u="none" strike="noStrike" kern="1200" cap="none" spc="0" normalizeH="0" baseline="0" noProof="0" dirty="0">
                <a:ln>
                  <a:noFill/>
                </a:ln>
                <a:solidFill>
                  <a:sysClr val="windowText" lastClr="000000"/>
                </a:solidFill>
                <a:effectLst/>
                <a:uLnTx/>
                <a:uFillTx/>
                <a:latin typeface="Century Schoolbook"/>
                <a:ea typeface="+mn-ea"/>
                <a:cs typeface="+mn-cs"/>
              </a:rPr>
              <a:t> </a:t>
            </a:r>
            <a:r>
              <a:rPr kumimoji="0" lang="en-US" sz="2400" b="0" i="0" u="none" strike="noStrike" kern="1200" cap="none" spc="0" normalizeH="0" baseline="0" noProof="0" dirty="0" err="1">
                <a:ln>
                  <a:noFill/>
                </a:ln>
                <a:solidFill>
                  <a:sysClr val="windowText" lastClr="000000"/>
                </a:solidFill>
                <a:effectLst/>
                <a:uLnTx/>
                <a:uFillTx/>
                <a:latin typeface="Century Schoolbook"/>
                <a:ea typeface="+mn-ea"/>
                <a:cs typeface="+mn-cs"/>
              </a:rPr>
              <a:t>đọc</a:t>
            </a:r>
            <a:r>
              <a:rPr kumimoji="0" lang="en-US" sz="2400" b="0" i="0" u="none" strike="noStrike" kern="1200" cap="none" spc="0" normalizeH="0" baseline="0" noProof="0" dirty="0">
                <a:ln>
                  <a:noFill/>
                </a:ln>
                <a:solidFill>
                  <a:sysClr val="windowText" lastClr="000000"/>
                </a:solidFill>
                <a:effectLst/>
                <a:uLnTx/>
                <a:uFillTx/>
                <a:latin typeface="Century Schoolbook"/>
                <a:ea typeface="+mn-ea"/>
                <a:cs typeface="+mn-cs"/>
              </a:rPr>
              <a:t> </a:t>
            </a:r>
            <a:r>
              <a:rPr kumimoji="0" lang="en-US" sz="2400" b="0" i="0" u="none" strike="noStrike" kern="1200" cap="none" spc="0" normalizeH="0" baseline="0" noProof="0" dirty="0" err="1">
                <a:ln>
                  <a:noFill/>
                </a:ln>
                <a:solidFill>
                  <a:sysClr val="windowText" lastClr="000000"/>
                </a:solidFill>
                <a:effectLst/>
                <a:uLnTx/>
                <a:uFillTx/>
                <a:latin typeface="Century Schoolbook"/>
                <a:ea typeface="+mn-ea"/>
                <a:cs typeface="+mn-cs"/>
              </a:rPr>
              <a:t>và</a:t>
            </a:r>
            <a:r>
              <a:rPr kumimoji="0" lang="en-US" sz="2400" b="0" i="0" u="none" strike="noStrike" kern="1200" cap="none" spc="0" normalizeH="0" baseline="0" noProof="0" dirty="0">
                <a:ln>
                  <a:noFill/>
                </a:ln>
                <a:solidFill>
                  <a:sysClr val="windowText" lastClr="000000"/>
                </a:solidFill>
                <a:effectLst/>
                <a:uLnTx/>
                <a:uFillTx/>
                <a:latin typeface="Century Schoolbook"/>
                <a:ea typeface="+mn-ea"/>
                <a:cs typeface="+mn-cs"/>
              </a:rPr>
              <a:t> </a:t>
            </a:r>
            <a:r>
              <a:rPr kumimoji="0" lang="en-US" sz="2400" b="0" i="0" u="none" strike="noStrike" kern="1200" cap="none" spc="0" normalizeH="0" baseline="0" noProof="0" dirty="0" err="1">
                <a:ln>
                  <a:noFill/>
                </a:ln>
                <a:solidFill>
                  <a:sysClr val="windowText" lastClr="000000"/>
                </a:solidFill>
                <a:effectLst/>
                <a:uLnTx/>
                <a:uFillTx/>
                <a:latin typeface="Century Schoolbook"/>
                <a:ea typeface="+mn-ea"/>
                <a:cs typeface="+mn-cs"/>
              </a:rPr>
              <a:t>ghi</a:t>
            </a:r>
            <a:endParaRPr kumimoji="0" lang="en-US" sz="2400" b="0" i="0" u="none" strike="noStrike" kern="1200" cap="none" spc="0" normalizeH="0" baseline="0" noProof="0" dirty="0">
              <a:ln>
                <a:noFill/>
              </a:ln>
              <a:solidFill>
                <a:sysClr val="windowText" lastClr="000000"/>
              </a:solidFill>
              <a:effectLst/>
              <a:uLnTx/>
              <a:uFillTx/>
              <a:latin typeface="Century Schoolbook"/>
              <a:ea typeface="+mn-ea"/>
              <a:cs typeface="+mn-cs"/>
            </a:endParaRPr>
          </a:p>
        </p:txBody>
      </p:sp>
    </p:spTree>
    <p:extLst>
      <p:ext uri="{BB962C8B-B14F-4D97-AF65-F5344CB8AC3E}">
        <p14:creationId xmlns:p14="http://schemas.microsoft.com/office/powerpoint/2010/main" val="325872336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12463C4-BA19-481D-A68F-661A7D8938E5}"/>
              </a:ext>
            </a:extLst>
          </p:cNvPr>
          <p:cNvSpPr txBox="1"/>
          <p:nvPr/>
        </p:nvSpPr>
        <p:spPr>
          <a:xfrm>
            <a:off x="1563673" y="265553"/>
            <a:ext cx="9089825" cy="769441"/>
          </a:xfrm>
          <a:prstGeom prst="rect">
            <a:avLst/>
          </a:prstGeom>
          <a:noFill/>
        </p:spPr>
        <p:txBody>
          <a:bodyPr wrap="square" rtlCol="0">
            <a:spAutoFit/>
          </a:bodyPr>
          <a:lstStyle/>
          <a:p>
            <a:pPr algn="ctr">
              <a:defRPr/>
            </a:pPr>
            <a:r>
              <a:rPr kumimoji="0" lang="pt-BR" sz="4400" b="1" i="0" u="none" strike="noStrike" kern="1200" cap="none" spc="0" normalizeH="0" baseline="0" noProof="0" dirty="0">
                <a:ln>
                  <a:noFill/>
                </a:ln>
                <a:solidFill>
                  <a:srgbClr val="42A1DC"/>
                </a:solidFill>
                <a:effectLst/>
                <a:uLnTx/>
                <a:uFillTx/>
                <a:latin typeface="Ubuntu" panose="020B0504030602030204" pitchFamily="34" charset="0"/>
                <a:ea typeface="+mn-ea"/>
                <a:cs typeface="+mn-cs"/>
              </a:rPr>
              <a:t>CQRS</a:t>
            </a:r>
            <a:endParaRPr kumimoji="0" lang="pt-BR" sz="2000" b="1" i="0" u="none" strike="noStrike" kern="1200" cap="none" spc="0" normalizeH="0" baseline="0" noProof="0" dirty="0">
              <a:ln>
                <a:noFill/>
              </a:ln>
              <a:solidFill>
                <a:srgbClr val="2B0A3D"/>
              </a:solidFill>
              <a:effectLst/>
              <a:uLnTx/>
              <a:uFillTx/>
              <a:latin typeface="Ubuntu" panose="020B0504030602030204" pitchFamily="34" charset="0"/>
              <a:ea typeface="+mn-ea"/>
              <a:cs typeface="+mn-cs"/>
            </a:endParaRPr>
          </a:p>
        </p:txBody>
      </p:sp>
      <p:pic>
        <p:nvPicPr>
          <p:cNvPr id="19" name="Picture 18">
            <a:extLst>
              <a:ext uri="{FF2B5EF4-FFF2-40B4-BE49-F238E27FC236}">
                <a16:creationId xmlns:a16="http://schemas.microsoft.com/office/drawing/2014/main" id="{1266CA7D-8DFE-4731-92B9-385474AFA929}"/>
              </a:ext>
            </a:extLst>
          </p:cNvPr>
          <p:cNvPicPr>
            <a:picLocks noChangeAspect="1"/>
          </p:cNvPicPr>
          <p:nvPr/>
        </p:nvPicPr>
        <p:blipFill>
          <a:blip r:embed="rId3"/>
          <a:stretch>
            <a:fillRect/>
          </a:stretch>
        </p:blipFill>
        <p:spPr>
          <a:xfrm>
            <a:off x="11506198" y="0"/>
            <a:ext cx="600159" cy="562053"/>
          </a:xfrm>
          <a:prstGeom prst="rect">
            <a:avLst/>
          </a:prstGeom>
        </p:spPr>
      </p:pic>
      <p:pic>
        <p:nvPicPr>
          <p:cNvPr id="24" name="Picture 23">
            <a:extLst>
              <a:ext uri="{FF2B5EF4-FFF2-40B4-BE49-F238E27FC236}">
                <a16:creationId xmlns:a16="http://schemas.microsoft.com/office/drawing/2014/main" id="{03F6C7F3-D042-4C08-83F7-9A72F23AF54A}"/>
              </a:ext>
            </a:extLst>
          </p:cNvPr>
          <p:cNvPicPr>
            <a:picLocks noChangeAspect="1"/>
          </p:cNvPicPr>
          <p:nvPr/>
        </p:nvPicPr>
        <p:blipFill>
          <a:blip r:embed="rId4"/>
          <a:stretch>
            <a:fillRect/>
          </a:stretch>
        </p:blipFill>
        <p:spPr>
          <a:xfrm>
            <a:off x="9114996" y="6486473"/>
            <a:ext cx="3077004" cy="371527"/>
          </a:xfrm>
          <a:prstGeom prst="rect">
            <a:avLst/>
          </a:prstGeom>
        </p:spPr>
      </p:pic>
      <p:sp>
        <p:nvSpPr>
          <p:cNvPr id="6" name="Title 1">
            <a:extLst>
              <a:ext uri="{FF2B5EF4-FFF2-40B4-BE49-F238E27FC236}">
                <a16:creationId xmlns:a16="http://schemas.microsoft.com/office/drawing/2014/main" id="{66AE96E3-38A0-4E79-B425-47598C6B9696}"/>
              </a:ext>
            </a:extLst>
          </p:cNvPr>
          <p:cNvSpPr txBox="1">
            <a:spLocks/>
          </p:cNvSpPr>
          <p:nvPr/>
        </p:nvSpPr>
        <p:spPr>
          <a:xfrm>
            <a:off x="552734" y="902435"/>
            <a:ext cx="7467600" cy="1143000"/>
          </a:xfrm>
          <a:prstGeom prst="rect">
            <a:avLst/>
          </a:prstGeom>
        </p:spPr>
        <p:txBody>
          <a:bodyPr vert="horz" anchor="b">
            <a:normAutofit/>
          </a:bodyPr>
          <a:lstStyle>
            <a:lvl1pPr algn="l" rtl="0" eaLnBrk="1" latinLnBrk="0" hangingPunct="1">
              <a:spcBef>
                <a:spcPct val="0"/>
              </a:spcBef>
              <a:buNone/>
              <a:defRPr kumimoji="0" sz="3000" b="0" kern="1200" cap="small" baseline="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3000" b="0" i="0" u="none" strike="noStrike" kern="1200" cap="small" spc="0" normalizeH="0" baseline="0" noProof="0">
                <a:ln>
                  <a:noFill/>
                </a:ln>
                <a:solidFill>
                  <a:srgbClr val="1F497D"/>
                </a:solidFill>
                <a:effectLst/>
                <a:uLnTx/>
                <a:uFillTx/>
                <a:latin typeface="Century Schoolbook"/>
                <a:ea typeface="+mj-ea"/>
                <a:cs typeface="+mj-cs"/>
              </a:rPr>
              <a:t>Mô hình CQRS</a:t>
            </a:r>
            <a:endParaRPr kumimoji="0" lang="en-US" sz="3000" b="0" i="0" u="none" strike="noStrike" kern="1200" cap="small" spc="0" normalizeH="0" baseline="0" noProof="0" dirty="0">
              <a:ln>
                <a:noFill/>
              </a:ln>
              <a:solidFill>
                <a:srgbClr val="1F497D"/>
              </a:solidFill>
              <a:effectLst/>
              <a:uLnTx/>
              <a:uFillTx/>
              <a:latin typeface="Century Schoolbook"/>
              <a:ea typeface="+mj-ea"/>
              <a:cs typeface="+mj-cs"/>
            </a:endParaRPr>
          </a:p>
        </p:txBody>
      </p:sp>
      <p:sp>
        <p:nvSpPr>
          <p:cNvPr id="7" name="Content Placeholder 2">
            <a:extLst>
              <a:ext uri="{FF2B5EF4-FFF2-40B4-BE49-F238E27FC236}">
                <a16:creationId xmlns:a16="http://schemas.microsoft.com/office/drawing/2014/main" id="{5CE283F6-4512-4203-979F-CDC1416D1583}"/>
              </a:ext>
            </a:extLst>
          </p:cNvPr>
          <p:cNvSpPr txBox="1">
            <a:spLocks/>
          </p:cNvSpPr>
          <p:nvPr/>
        </p:nvSpPr>
        <p:spPr>
          <a:xfrm>
            <a:off x="552734" y="2227997"/>
            <a:ext cx="7467600" cy="4873752"/>
          </a:xfrm>
          <a:prstGeom prst="rect">
            <a:avLst/>
          </a:prstGeom>
        </p:spPr>
        <p:txBody>
          <a:bodyPr vert="horz">
            <a:normAutofit/>
          </a:bodyPr>
          <a:lstStyle>
            <a:lvl1pPr marL="274320" indent="-274320" algn="l" rtl="0" eaLnBrk="1" latinLnBrk="0" hangingPunct="1">
              <a:spcBef>
                <a:spcPts val="600"/>
              </a:spcBef>
              <a:buClr>
                <a:schemeClr val="accent1"/>
              </a:buClr>
              <a:buSzPct val="70000"/>
              <a:buFont typeface="Wingdings"/>
              <a:buChar char=""/>
              <a:defRPr kumimoji="0" sz="2400" kern="1200">
                <a:solidFill>
                  <a:schemeClr val="tx1"/>
                </a:solidFill>
                <a:latin typeface="+mn-lt"/>
                <a:ea typeface="+mn-ea"/>
                <a:cs typeface="+mn-cs"/>
              </a:defRPr>
            </a:lvl1pPr>
            <a:lvl2pPr marL="640080" indent="-274320" algn="l" rtl="0" eaLnBrk="1" latinLnBrk="0" hangingPunct="1">
              <a:spcBef>
                <a:spcPct val="20000"/>
              </a:spcBef>
              <a:buClr>
                <a:schemeClr val="accent1"/>
              </a:buClr>
              <a:buSzPct val="80000"/>
              <a:buFont typeface="Wingdings 2"/>
              <a:buChar char=""/>
              <a:defRPr kumimoji="0" sz="2100" kern="1200">
                <a:solidFill>
                  <a:schemeClr val="tx1"/>
                </a:solidFill>
                <a:latin typeface="+mn-lt"/>
                <a:ea typeface="+mn-ea"/>
                <a:cs typeface="+mn-cs"/>
              </a:defRPr>
            </a:lvl2pPr>
            <a:lvl3pPr marL="914400" indent="-182880" algn="l" rtl="0" eaLnBrk="1" latinLnBrk="0" hangingPunct="1">
              <a:spcBef>
                <a:spcPct val="20000"/>
              </a:spcBef>
              <a:buClr>
                <a:schemeClr val="accent1">
                  <a:shade val="75000"/>
                </a:schemeClr>
              </a:buClr>
              <a:buSzPct val="60000"/>
              <a:buFont typeface="Wingdings"/>
              <a:buChar char=""/>
              <a:defRPr kumimoji="0" sz="1800" kern="1200">
                <a:solidFill>
                  <a:schemeClr val="tx1"/>
                </a:solidFill>
                <a:latin typeface="+mn-lt"/>
                <a:ea typeface="+mn-ea"/>
                <a:cs typeface="+mn-cs"/>
              </a:defRPr>
            </a:lvl3pPr>
            <a:lvl4pPr marL="1188720" indent="-182880" algn="l" rtl="0" eaLnBrk="1" latinLnBrk="0" hangingPunct="1">
              <a:spcBef>
                <a:spcPct val="20000"/>
              </a:spcBef>
              <a:buClr>
                <a:schemeClr val="accent1">
                  <a:tint val="60000"/>
                </a:schemeClr>
              </a:buClr>
              <a:buSzPct val="60000"/>
              <a:buFont typeface="Wingdings"/>
              <a:buChar char=""/>
              <a:defRPr kumimoji="0" sz="1800" kern="1200">
                <a:solidFill>
                  <a:schemeClr val="tx1"/>
                </a:solidFill>
                <a:latin typeface="+mn-lt"/>
                <a:ea typeface="+mn-ea"/>
                <a:cs typeface="+mn-cs"/>
              </a:defRPr>
            </a:lvl4pPr>
            <a:lvl5pPr marL="1463040" indent="-182880" algn="l" rtl="0" eaLnBrk="1" latinLnBrk="0" hangingPunct="1">
              <a:spcBef>
                <a:spcPct val="20000"/>
              </a:spcBef>
              <a:buClr>
                <a:schemeClr val="accent2">
                  <a:tint val="60000"/>
                </a:schemeClr>
              </a:buClr>
              <a:buSzPct val="68000"/>
              <a:buFont typeface="Wingdings 2"/>
              <a:buChar char=""/>
              <a:defRPr kumimoji="0" sz="1600" kern="1200">
                <a:solidFill>
                  <a:schemeClr val="tx1"/>
                </a:solidFill>
                <a:latin typeface="+mn-lt"/>
                <a:ea typeface="+mn-ea"/>
                <a:cs typeface="+mn-cs"/>
              </a:defRPr>
            </a:lvl5pPr>
            <a:lvl6pPr marL="1737360" indent="-182880" algn="l" rtl="0" eaLnBrk="1" latinLnBrk="0" hangingPunct="1">
              <a:spcBef>
                <a:spcPct val="20000"/>
              </a:spcBef>
              <a:buClr>
                <a:schemeClr val="accent1"/>
              </a:buClr>
              <a:buChar char="•"/>
              <a:defRPr kumimoji="0" sz="1600" kern="1200">
                <a:solidFill>
                  <a:schemeClr val="tx2"/>
                </a:solidFill>
                <a:latin typeface="+mn-lt"/>
                <a:ea typeface="+mn-ea"/>
                <a:cs typeface="+mn-cs"/>
              </a:defRPr>
            </a:lvl6pPr>
            <a:lvl7pPr marL="2011680" indent="-182880" algn="l" rtl="0" eaLnBrk="1" latinLnBrk="0" hangingPunct="1">
              <a:spcBef>
                <a:spcPct val="20000"/>
              </a:spcBef>
              <a:buClr>
                <a:schemeClr val="accent1">
                  <a:tint val="60000"/>
                </a:schemeClr>
              </a:buClr>
              <a:buSzPct val="60000"/>
              <a:buFont typeface="Wingdings"/>
              <a:buChar char=""/>
              <a:defRPr kumimoji="0" sz="1400" kern="1200" baseline="0">
                <a:solidFill>
                  <a:schemeClr val="tx2"/>
                </a:solidFill>
                <a:latin typeface="+mn-lt"/>
                <a:ea typeface="+mn-ea"/>
                <a:cs typeface="+mn-cs"/>
              </a:defRPr>
            </a:lvl7pPr>
            <a:lvl8pPr marL="2286000" indent="-182880" algn="l" rtl="0" eaLnBrk="1" latinLnBrk="0" hangingPunct="1">
              <a:spcBef>
                <a:spcPct val="20000"/>
              </a:spcBef>
              <a:buClr>
                <a:schemeClr val="accent2"/>
              </a:buClr>
              <a:buChar char="•"/>
              <a:defRPr kumimoji="0" sz="1400" kern="1200" cap="small" baseline="0">
                <a:solidFill>
                  <a:schemeClr val="tx2"/>
                </a:solidFill>
                <a:latin typeface="+mn-lt"/>
                <a:ea typeface="+mn-ea"/>
                <a:cs typeface="+mn-cs"/>
              </a:defRPr>
            </a:lvl8pPr>
            <a:lvl9pPr marL="2560320" indent="-182880" algn="l" rtl="0" eaLnBrk="1" latinLnBrk="0" hangingPunct="1">
              <a:spcBef>
                <a:spcPct val="20000"/>
              </a:spcBef>
              <a:buClr>
                <a:schemeClr val="accent1">
                  <a:shade val="75000"/>
                </a:schemeClr>
              </a:buClr>
              <a:buChar char="•"/>
              <a:defRPr kumimoji="0" sz="1400" kern="1200" baseline="0">
                <a:solidFill>
                  <a:schemeClr val="tx2"/>
                </a:solidFill>
                <a:latin typeface="+mn-lt"/>
                <a:ea typeface="+mn-ea"/>
                <a:cs typeface="+mn-cs"/>
              </a:defRPr>
            </a:lvl9pPr>
          </a:lstStyle>
          <a:p>
            <a:pPr marL="274320" marR="0" lvl="0" indent="-274320" algn="l" defTabSz="914400" rtl="0" eaLnBrk="1" fontAlgn="auto" latinLnBrk="0" hangingPunct="1">
              <a:lnSpc>
                <a:spcPct val="100000"/>
              </a:lnSpc>
              <a:spcBef>
                <a:spcPts val="600"/>
              </a:spcBef>
              <a:spcAft>
                <a:spcPts val="0"/>
              </a:spcAft>
              <a:buClr>
                <a:srgbClr val="4F81BD"/>
              </a:buClr>
              <a:buSzPct val="70000"/>
              <a:buFont typeface="Wingdings"/>
              <a:buChar char=""/>
              <a:tabLst/>
              <a:defRPr/>
            </a:pPr>
            <a:r>
              <a:rPr kumimoji="0" lang="en-US" sz="2400" b="0" i="0" u="none" strike="noStrike" kern="1200" cap="none" spc="0" normalizeH="0" baseline="0" noProof="0">
                <a:ln>
                  <a:noFill/>
                </a:ln>
                <a:solidFill>
                  <a:sysClr val="windowText" lastClr="000000"/>
                </a:solidFill>
                <a:effectLst/>
                <a:uLnTx/>
                <a:uFillTx/>
                <a:latin typeface="Century Schoolbook"/>
                <a:ea typeface="+mn-ea"/>
                <a:cs typeface="+mn-cs"/>
              </a:rPr>
              <a:t>Người đưa ra: Greg Young – 2006</a:t>
            </a:r>
          </a:p>
          <a:p>
            <a:pPr marL="274320" marR="0" lvl="0" indent="-274320" algn="l" defTabSz="914400" rtl="0" eaLnBrk="1" fontAlgn="auto" latinLnBrk="0" hangingPunct="1">
              <a:lnSpc>
                <a:spcPct val="100000"/>
              </a:lnSpc>
              <a:spcBef>
                <a:spcPts val="600"/>
              </a:spcBef>
              <a:spcAft>
                <a:spcPts val="0"/>
              </a:spcAft>
              <a:buClr>
                <a:srgbClr val="4F81BD"/>
              </a:buClr>
              <a:buSzPct val="70000"/>
              <a:buFont typeface="Wingdings"/>
              <a:buChar char=""/>
              <a:tabLst/>
              <a:defRPr/>
            </a:pPr>
            <a:r>
              <a:rPr kumimoji="0" lang="en-US" sz="2400" b="0" i="0" u="none" strike="noStrike" kern="1200" cap="none" spc="0" normalizeH="0" baseline="0" noProof="0">
                <a:ln>
                  <a:noFill/>
                </a:ln>
                <a:solidFill>
                  <a:sysClr val="windowText" lastClr="000000"/>
                </a:solidFill>
                <a:effectLst/>
                <a:uLnTx/>
                <a:uFillTx/>
                <a:latin typeface="Century Schoolbook"/>
                <a:ea typeface="+mn-ea"/>
                <a:cs typeface="+mn-cs"/>
              </a:rPr>
              <a:t>CQRS – Command and Query Responsibility Segregation</a:t>
            </a:r>
          </a:p>
          <a:p>
            <a:pPr marL="274320" marR="0" lvl="0" indent="-274320" algn="l" defTabSz="914400" rtl="0" eaLnBrk="1" fontAlgn="auto" latinLnBrk="0" hangingPunct="1">
              <a:lnSpc>
                <a:spcPct val="100000"/>
              </a:lnSpc>
              <a:spcBef>
                <a:spcPts val="600"/>
              </a:spcBef>
              <a:spcAft>
                <a:spcPts val="0"/>
              </a:spcAft>
              <a:buClr>
                <a:srgbClr val="4F81BD"/>
              </a:buClr>
              <a:buSzPct val="70000"/>
              <a:buFont typeface="Wingdings"/>
              <a:buChar char=""/>
              <a:tabLst/>
              <a:defRPr/>
            </a:pPr>
            <a:r>
              <a:rPr kumimoji="0" lang="en-US" sz="2400" b="0" i="0" u="none" strike="noStrike" kern="1200" cap="none" spc="0" normalizeH="0" baseline="0" noProof="0">
                <a:ln>
                  <a:noFill/>
                </a:ln>
                <a:solidFill>
                  <a:sysClr val="windowText" lastClr="000000"/>
                </a:solidFill>
                <a:effectLst/>
                <a:uLnTx/>
                <a:uFillTx/>
                <a:latin typeface="Century Schoolbook"/>
                <a:ea typeface="+mn-ea"/>
                <a:cs typeface="+mn-cs"/>
              </a:rPr>
              <a:t>Mục tiêu phân chia các luồng ghi và đọc dữ liệu ra riêng biệt</a:t>
            </a:r>
          </a:p>
          <a:p>
            <a:pPr marL="274320" marR="0" lvl="0" indent="-274320" algn="l" defTabSz="914400" rtl="0" eaLnBrk="1" fontAlgn="auto" latinLnBrk="0" hangingPunct="1">
              <a:lnSpc>
                <a:spcPct val="100000"/>
              </a:lnSpc>
              <a:spcBef>
                <a:spcPts val="600"/>
              </a:spcBef>
              <a:spcAft>
                <a:spcPts val="0"/>
              </a:spcAft>
              <a:buClr>
                <a:srgbClr val="4F81BD"/>
              </a:buClr>
              <a:buSzPct val="70000"/>
              <a:buFont typeface="Wingdings"/>
              <a:buChar char=""/>
              <a:tabLst/>
              <a:defRPr/>
            </a:pPr>
            <a:r>
              <a:rPr kumimoji="0" lang="en-US" sz="2400" b="0" i="0" u="none" strike="noStrike" kern="1200" cap="none" spc="0" normalizeH="0" baseline="0" noProof="0">
                <a:ln>
                  <a:noFill/>
                </a:ln>
                <a:solidFill>
                  <a:sysClr val="windowText" lastClr="000000"/>
                </a:solidFill>
                <a:effectLst/>
                <a:uLnTx/>
                <a:uFillTx/>
                <a:latin typeface="Century Schoolbook"/>
                <a:ea typeface="+mn-ea"/>
                <a:cs typeface="+mn-cs"/>
              </a:rPr>
              <a:t>Scale độc lập các thành phần đọc và ghi dữ liệu</a:t>
            </a:r>
            <a:endParaRPr kumimoji="0" lang="en-US" sz="2400" b="0" i="0" u="none" strike="noStrike" kern="1200" cap="none" spc="0" normalizeH="0" baseline="0" noProof="0" dirty="0">
              <a:ln>
                <a:noFill/>
              </a:ln>
              <a:solidFill>
                <a:sysClr val="windowText" lastClr="000000"/>
              </a:solidFill>
              <a:effectLst/>
              <a:uLnTx/>
              <a:uFillTx/>
              <a:latin typeface="Century Schoolbook"/>
              <a:ea typeface="+mn-ea"/>
              <a:cs typeface="+mn-cs"/>
            </a:endParaRPr>
          </a:p>
        </p:txBody>
      </p:sp>
    </p:spTree>
    <p:extLst>
      <p:ext uri="{BB962C8B-B14F-4D97-AF65-F5344CB8AC3E}">
        <p14:creationId xmlns:p14="http://schemas.microsoft.com/office/powerpoint/2010/main" val="307492009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12463C4-BA19-481D-A68F-661A7D8938E5}"/>
              </a:ext>
            </a:extLst>
          </p:cNvPr>
          <p:cNvSpPr txBox="1"/>
          <p:nvPr/>
        </p:nvSpPr>
        <p:spPr>
          <a:xfrm>
            <a:off x="1563673" y="265553"/>
            <a:ext cx="9089825" cy="769441"/>
          </a:xfrm>
          <a:prstGeom prst="rect">
            <a:avLst/>
          </a:prstGeom>
          <a:noFill/>
        </p:spPr>
        <p:txBody>
          <a:bodyPr wrap="square" rtlCol="0">
            <a:spAutoFit/>
          </a:bodyPr>
          <a:lstStyle/>
          <a:p>
            <a:pPr algn="ctr">
              <a:defRPr/>
            </a:pPr>
            <a:r>
              <a:rPr kumimoji="0" lang="pt-BR" sz="4400" b="1" i="0" u="none" strike="noStrike" kern="1200" cap="none" spc="0" normalizeH="0" baseline="0" noProof="0" dirty="0">
                <a:ln>
                  <a:noFill/>
                </a:ln>
                <a:solidFill>
                  <a:srgbClr val="42A1DC"/>
                </a:solidFill>
                <a:effectLst/>
                <a:uLnTx/>
                <a:uFillTx/>
                <a:latin typeface="Ubuntu" panose="020B0504030602030204" pitchFamily="34" charset="0"/>
                <a:ea typeface="+mn-ea"/>
                <a:cs typeface="+mn-cs"/>
              </a:rPr>
              <a:t>CQRS</a:t>
            </a:r>
            <a:endParaRPr kumimoji="0" lang="pt-BR" sz="2000" b="1" i="0" u="none" strike="noStrike" kern="1200" cap="none" spc="0" normalizeH="0" baseline="0" noProof="0" dirty="0">
              <a:ln>
                <a:noFill/>
              </a:ln>
              <a:solidFill>
                <a:srgbClr val="2B0A3D"/>
              </a:solidFill>
              <a:effectLst/>
              <a:uLnTx/>
              <a:uFillTx/>
              <a:latin typeface="Ubuntu" panose="020B0504030602030204" pitchFamily="34" charset="0"/>
              <a:ea typeface="+mn-ea"/>
              <a:cs typeface="+mn-cs"/>
            </a:endParaRPr>
          </a:p>
        </p:txBody>
      </p:sp>
      <p:pic>
        <p:nvPicPr>
          <p:cNvPr id="19" name="Picture 18">
            <a:extLst>
              <a:ext uri="{FF2B5EF4-FFF2-40B4-BE49-F238E27FC236}">
                <a16:creationId xmlns:a16="http://schemas.microsoft.com/office/drawing/2014/main" id="{1266CA7D-8DFE-4731-92B9-385474AFA929}"/>
              </a:ext>
            </a:extLst>
          </p:cNvPr>
          <p:cNvPicPr>
            <a:picLocks noChangeAspect="1"/>
          </p:cNvPicPr>
          <p:nvPr/>
        </p:nvPicPr>
        <p:blipFill>
          <a:blip r:embed="rId3"/>
          <a:stretch>
            <a:fillRect/>
          </a:stretch>
        </p:blipFill>
        <p:spPr>
          <a:xfrm>
            <a:off x="11506198" y="0"/>
            <a:ext cx="600159" cy="562053"/>
          </a:xfrm>
          <a:prstGeom prst="rect">
            <a:avLst/>
          </a:prstGeom>
        </p:spPr>
      </p:pic>
      <p:pic>
        <p:nvPicPr>
          <p:cNvPr id="24" name="Picture 23">
            <a:extLst>
              <a:ext uri="{FF2B5EF4-FFF2-40B4-BE49-F238E27FC236}">
                <a16:creationId xmlns:a16="http://schemas.microsoft.com/office/drawing/2014/main" id="{03F6C7F3-D042-4C08-83F7-9A72F23AF54A}"/>
              </a:ext>
            </a:extLst>
          </p:cNvPr>
          <p:cNvPicPr>
            <a:picLocks noChangeAspect="1"/>
          </p:cNvPicPr>
          <p:nvPr/>
        </p:nvPicPr>
        <p:blipFill>
          <a:blip r:embed="rId4"/>
          <a:stretch>
            <a:fillRect/>
          </a:stretch>
        </p:blipFill>
        <p:spPr>
          <a:xfrm>
            <a:off x="9114996" y="6486473"/>
            <a:ext cx="3077004" cy="371527"/>
          </a:xfrm>
          <a:prstGeom prst="rect">
            <a:avLst/>
          </a:prstGeom>
        </p:spPr>
      </p:pic>
      <p:pic>
        <p:nvPicPr>
          <p:cNvPr id="3074" name="Picture 2" descr="Command and Query Responsibility Segregation (CQRS) Architecture | by JIN |  Geek Culture | Medium">
            <a:extLst>
              <a:ext uri="{FF2B5EF4-FFF2-40B4-BE49-F238E27FC236}">
                <a16:creationId xmlns:a16="http://schemas.microsoft.com/office/drawing/2014/main" id="{96851B6A-B932-4AC6-9E11-ECD26DFB19A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2954" y="1087655"/>
            <a:ext cx="6100549" cy="55047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164328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12463C4-BA19-481D-A68F-661A7D8938E5}"/>
              </a:ext>
            </a:extLst>
          </p:cNvPr>
          <p:cNvSpPr txBox="1"/>
          <p:nvPr/>
        </p:nvSpPr>
        <p:spPr>
          <a:xfrm>
            <a:off x="1563673" y="265553"/>
            <a:ext cx="9089825" cy="769441"/>
          </a:xfrm>
          <a:prstGeom prst="rect">
            <a:avLst/>
          </a:prstGeom>
          <a:noFill/>
        </p:spPr>
        <p:txBody>
          <a:bodyPr wrap="square" rtlCol="0">
            <a:spAutoFit/>
          </a:bodyPr>
          <a:lstStyle/>
          <a:p>
            <a:pPr algn="ctr">
              <a:defRPr/>
            </a:pPr>
            <a:r>
              <a:rPr kumimoji="0" lang="pt-BR" sz="4400" b="1" i="0" u="none" strike="noStrike" kern="1200" cap="none" spc="0" normalizeH="0" baseline="0" noProof="0" dirty="0">
                <a:ln>
                  <a:noFill/>
                </a:ln>
                <a:solidFill>
                  <a:srgbClr val="42A1DC"/>
                </a:solidFill>
                <a:effectLst/>
                <a:uLnTx/>
                <a:uFillTx/>
                <a:latin typeface="Ubuntu" panose="020B0504030602030204" pitchFamily="34" charset="0"/>
                <a:ea typeface="+mn-ea"/>
                <a:cs typeface="+mn-cs"/>
              </a:rPr>
              <a:t>CQRS</a:t>
            </a:r>
            <a:endParaRPr kumimoji="0" lang="pt-BR" sz="2000" b="1" i="0" u="none" strike="noStrike" kern="1200" cap="none" spc="0" normalizeH="0" baseline="0" noProof="0" dirty="0">
              <a:ln>
                <a:noFill/>
              </a:ln>
              <a:solidFill>
                <a:srgbClr val="2B0A3D"/>
              </a:solidFill>
              <a:effectLst/>
              <a:uLnTx/>
              <a:uFillTx/>
              <a:latin typeface="Ubuntu" panose="020B0504030602030204" pitchFamily="34" charset="0"/>
              <a:ea typeface="+mn-ea"/>
              <a:cs typeface="+mn-cs"/>
            </a:endParaRPr>
          </a:p>
        </p:txBody>
      </p:sp>
      <p:pic>
        <p:nvPicPr>
          <p:cNvPr id="19" name="Picture 18">
            <a:extLst>
              <a:ext uri="{FF2B5EF4-FFF2-40B4-BE49-F238E27FC236}">
                <a16:creationId xmlns:a16="http://schemas.microsoft.com/office/drawing/2014/main" id="{1266CA7D-8DFE-4731-92B9-385474AFA929}"/>
              </a:ext>
            </a:extLst>
          </p:cNvPr>
          <p:cNvPicPr>
            <a:picLocks noChangeAspect="1"/>
          </p:cNvPicPr>
          <p:nvPr/>
        </p:nvPicPr>
        <p:blipFill>
          <a:blip r:embed="rId3"/>
          <a:stretch>
            <a:fillRect/>
          </a:stretch>
        </p:blipFill>
        <p:spPr>
          <a:xfrm>
            <a:off x="11506198" y="0"/>
            <a:ext cx="600159" cy="562053"/>
          </a:xfrm>
          <a:prstGeom prst="rect">
            <a:avLst/>
          </a:prstGeom>
        </p:spPr>
      </p:pic>
      <p:pic>
        <p:nvPicPr>
          <p:cNvPr id="24" name="Picture 23">
            <a:extLst>
              <a:ext uri="{FF2B5EF4-FFF2-40B4-BE49-F238E27FC236}">
                <a16:creationId xmlns:a16="http://schemas.microsoft.com/office/drawing/2014/main" id="{03F6C7F3-D042-4C08-83F7-9A72F23AF54A}"/>
              </a:ext>
            </a:extLst>
          </p:cNvPr>
          <p:cNvPicPr>
            <a:picLocks noChangeAspect="1"/>
          </p:cNvPicPr>
          <p:nvPr/>
        </p:nvPicPr>
        <p:blipFill>
          <a:blip r:embed="rId4"/>
          <a:stretch>
            <a:fillRect/>
          </a:stretch>
        </p:blipFill>
        <p:spPr>
          <a:xfrm>
            <a:off x="9114996" y="6486473"/>
            <a:ext cx="3077004" cy="371527"/>
          </a:xfrm>
          <a:prstGeom prst="rect">
            <a:avLst/>
          </a:prstGeom>
        </p:spPr>
      </p:pic>
      <p:sp>
        <p:nvSpPr>
          <p:cNvPr id="8" name="Title 1">
            <a:extLst>
              <a:ext uri="{FF2B5EF4-FFF2-40B4-BE49-F238E27FC236}">
                <a16:creationId xmlns:a16="http://schemas.microsoft.com/office/drawing/2014/main" id="{ECF6EBFF-B2B8-4D16-AC10-B75B65D844B5}"/>
              </a:ext>
            </a:extLst>
          </p:cNvPr>
          <p:cNvSpPr txBox="1">
            <a:spLocks/>
          </p:cNvSpPr>
          <p:nvPr/>
        </p:nvSpPr>
        <p:spPr>
          <a:xfrm>
            <a:off x="402609" y="834196"/>
            <a:ext cx="7467600" cy="1143000"/>
          </a:xfrm>
          <a:prstGeom prst="rect">
            <a:avLst/>
          </a:prstGeom>
        </p:spPr>
        <p:txBody>
          <a:bodyPr vert="horz" anchor="b">
            <a:normAutofit/>
          </a:bodyPr>
          <a:lstStyle>
            <a:lvl1pPr algn="l" rtl="0" eaLnBrk="1" latinLnBrk="0" hangingPunct="1">
              <a:spcBef>
                <a:spcPct val="0"/>
              </a:spcBef>
              <a:buNone/>
              <a:defRPr kumimoji="0" sz="3000" b="0" kern="1200" cap="small" baseline="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3000" b="0" i="0" u="none" strike="noStrike" kern="1200" cap="small" spc="0" normalizeH="0" baseline="0" noProof="0">
                <a:ln>
                  <a:noFill/>
                </a:ln>
                <a:solidFill>
                  <a:srgbClr val="1F497D"/>
                </a:solidFill>
                <a:effectLst/>
                <a:uLnTx/>
                <a:uFillTx/>
                <a:latin typeface="Century Schoolbook"/>
                <a:ea typeface="+mj-ea"/>
                <a:cs typeface="+mj-cs"/>
              </a:rPr>
              <a:t>Các thành phần chính</a:t>
            </a:r>
            <a:endParaRPr kumimoji="0" lang="en-US" sz="3000" b="0" i="0" u="none" strike="noStrike" kern="1200" cap="small" spc="0" normalizeH="0" baseline="0" noProof="0" dirty="0">
              <a:ln>
                <a:noFill/>
              </a:ln>
              <a:solidFill>
                <a:srgbClr val="1F497D"/>
              </a:solidFill>
              <a:effectLst/>
              <a:uLnTx/>
              <a:uFillTx/>
              <a:latin typeface="Century Schoolbook"/>
              <a:ea typeface="+mj-ea"/>
              <a:cs typeface="+mj-cs"/>
            </a:endParaRPr>
          </a:p>
        </p:txBody>
      </p:sp>
      <p:sp>
        <p:nvSpPr>
          <p:cNvPr id="9" name="Content Placeholder 2">
            <a:extLst>
              <a:ext uri="{FF2B5EF4-FFF2-40B4-BE49-F238E27FC236}">
                <a16:creationId xmlns:a16="http://schemas.microsoft.com/office/drawing/2014/main" id="{2D53D84F-4B1B-4767-9D3B-E5167A5BC88A}"/>
              </a:ext>
            </a:extLst>
          </p:cNvPr>
          <p:cNvSpPr txBox="1">
            <a:spLocks/>
          </p:cNvSpPr>
          <p:nvPr/>
        </p:nvSpPr>
        <p:spPr>
          <a:xfrm>
            <a:off x="402609" y="2159758"/>
            <a:ext cx="7467600" cy="4873752"/>
          </a:xfrm>
          <a:prstGeom prst="rect">
            <a:avLst/>
          </a:prstGeom>
        </p:spPr>
        <p:txBody>
          <a:bodyPr vert="horz">
            <a:normAutofit/>
          </a:bodyPr>
          <a:lstStyle>
            <a:lvl1pPr marL="274320" indent="-274320" algn="l" rtl="0" eaLnBrk="1" latinLnBrk="0" hangingPunct="1">
              <a:spcBef>
                <a:spcPts val="600"/>
              </a:spcBef>
              <a:buClr>
                <a:schemeClr val="accent1"/>
              </a:buClr>
              <a:buSzPct val="70000"/>
              <a:buFont typeface="Wingdings"/>
              <a:buChar char=""/>
              <a:defRPr kumimoji="0" sz="2400" kern="1200">
                <a:solidFill>
                  <a:schemeClr val="tx1"/>
                </a:solidFill>
                <a:latin typeface="+mn-lt"/>
                <a:ea typeface="+mn-ea"/>
                <a:cs typeface="+mn-cs"/>
              </a:defRPr>
            </a:lvl1pPr>
            <a:lvl2pPr marL="640080" indent="-274320" algn="l" rtl="0" eaLnBrk="1" latinLnBrk="0" hangingPunct="1">
              <a:spcBef>
                <a:spcPct val="20000"/>
              </a:spcBef>
              <a:buClr>
                <a:schemeClr val="accent1"/>
              </a:buClr>
              <a:buSzPct val="80000"/>
              <a:buFont typeface="Wingdings 2"/>
              <a:buChar char=""/>
              <a:defRPr kumimoji="0" sz="2100" kern="1200">
                <a:solidFill>
                  <a:schemeClr val="tx1"/>
                </a:solidFill>
                <a:latin typeface="+mn-lt"/>
                <a:ea typeface="+mn-ea"/>
                <a:cs typeface="+mn-cs"/>
              </a:defRPr>
            </a:lvl2pPr>
            <a:lvl3pPr marL="914400" indent="-182880" algn="l" rtl="0" eaLnBrk="1" latinLnBrk="0" hangingPunct="1">
              <a:spcBef>
                <a:spcPct val="20000"/>
              </a:spcBef>
              <a:buClr>
                <a:schemeClr val="accent1">
                  <a:shade val="75000"/>
                </a:schemeClr>
              </a:buClr>
              <a:buSzPct val="60000"/>
              <a:buFont typeface="Wingdings"/>
              <a:buChar char=""/>
              <a:defRPr kumimoji="0" sz="1800" kern="1200">
                <a:solidFill>
                  <a:schemeClr val="tx1"/>
                </a:solidFill>
                <a:latin typeface="+mn-lt"/>
                <a:ea typeface="+mn-ea"/>
                <a:cs typeface="+mn-cs"/>
              </a:defRPr>
            </a:lvl3pPr>
            <a:lvl4pPr marL="1188720" indent="-182880" algn="l" rtl="0" eaLnBrk="1" latinLnBrk="0" hangingPunct="1">
              <a:spcBef>
                <a:spcPct val="20000"/>
              </a:spcBef>
              <a:buClr>
                <a:schemeClr val="accent1">
                  <a:tint val="60000"/>
                </a:schemeClr>
              </a:buClr>
              <a:buSzPct val="60000"/>
              <a:buFont typeface="Wingdings"/>
              <a:buChar char=""/>
              <a:defRPr kumimoji="0" sz="1800" kern="1200">
                <a:solidFill>
                  <a:schemeClr val="tx1"/>
                </a:solidFill>
                <a:latin typeface="+mn-lt"/>
                <a:ea typeface="+mn-ea"/>
                <a:cs typeface="+mn-cs"/>
              </a:defRPr>
            </a:lvl4pPr>
            <a:lvl5pPr marL="1463040" indent="-182880" algn="l" rtl="0" eaLnBrk="1" latinLnBrk="0" hangingPunct="1">
              <a:spcBef>
                <a:spcPct val="20000"/>
              </a:spcBef>
              <a:buClr>
                <a:schemeClr val="accent2">
                  <a:tint val="60000"/>
                </a:schemeClr>
              </a:buClr>
              <a:buSzPct val="68000"/>
              <a:buFont typeface="Wingdings 2"/>
              <a:buChar char=""/>
              <a:defRPr kumimoji="0" sz="1600" kern="1200">
                <a:solidFill>
                  <a:schemeClr val="tx1"/>
                </a:solidFill>
                <a:latin typeface="+mn-lt"/>
                <a:ea typeface="+mn-ea"/>
                <a:cs typeface="+mn-cs"/>
              </a:defRPr>
            </a:lvl5pPr>
            <a:lvl6pPr marL="1737360" indent="-182880" algn="l" rtl="0" eaLnBrk="1" latinLnBrk="0" hangingPunct="1">
              <a:spcBef>
                <a:spcPct val="20000"/>
              </a:spcBef>
              <a:buClr>
                <a:schemeClr val="accent1"/>
              </a:buClr>
              <a:buChar char="•"/>
              <a:defRPr kumimoji="0" sz="1600" kern="1200">
                <a:solidFill>
                  <a:schemeClr val="tx2"/>
                </a:solidFill>
                <a:latin typeface="+mn-lt"/>
                <a:ea typeface="+mn-ea"/>
                <a:cs typeface="+mn-cs"/>
              </a:defRPr>
            </a:lvl6pPr>
            <a:lvl7pPr marL="2011680" indent="-182880" algn="l" rtl="0" eaLnBrk="1" latinLnBrk="0" hangingPunct="1">
              <a:spcBef>
                <a:spcPct val="20000"/>
              </a:spcBef>
              <a:buClr>
                <a:schemeClr val="accent1">
                  <a:tint val="60000"/>
                </a:schemeClr>
              </a:buClr>
              <a:buSzPct val="60000"/>
              <a:buFont typeface="Wingdings"/>
              <a:buChar char=""/>
              <a:defRPr kumimoji="0" sz="1400" kern="1200" baseline="0">
                <a:solidFill>
                  <a:schemeClr val="tx2"/>
                </a:solidFill>
                <a:latin typeface="+mn-lt"/>
                <a:ea typeface="+mn-ea"/>
                <a:cs typeface="+mn-cs"/>
              </a:defRPr>
            </a:lvl7pPr>
            <a:lvl8pPr marL="2286000" indent="-182880" algn="l" rtl="0" eaLnBrk="1" latinLnBrk="0" hangingPunct="1">
              <a:spcBef>
                <a:spcPct val="20000"/>
              </a:spcBef>
              <a:buClr>
                <a:schemeClr val="accent2"/>
              </a:buClr>
              <a:buChar char="•"/>
              <a:defRPr kumimoji="0" sz="1400" kern="1200" cap="small" baseline="0">
                <a:solidFill>
                  <a:schemeClr val="tx2"/>
                </a:solidFill>
                <a:latin typeface="+mn-lt"/>
                <a:ea typeface="+mn-ea"/>
                <a:cs typeface="+mn-cs"/>
              </a:defRPr>
            </a:lvl8pPr>
            <a:lvl9pPr marL="2560320" indent="-182880" algn="l" rtl="0" eaLnBrk="1" latinLnBrk="0" hangingPunct="1">
              <a:spcBef>
                <a:spcPct val="20000"/>
              </a:spcBef>
              <a:buClr>
                <a:schemeClr val="accent1">
                  <a:shade val="75000"/>
                </a:schemeClr>
              </a:buClr>
              <a:buChar char="•"/>
              <a:defRPr kumimoji="0" sz="1400" kern="1200" baseline="0">
                <a:solidFill>
                  <a:schemeClr val="tx2"/>
                </a:solidFill>
                <a:latin typeface="+mn-lt"/>
                <a:ea typeface="+mn-ea"/>
                <a:cs typeface="+mn-cs"/>
              </a:defRPr>
            </a:lvl9pPr>
          </a:lstStyle>
          <a:p>
            <a:pPr marL="274320" marR="0" lvl="0" indent="-274320" algn="l" defTabSz="914400" rtl="0" eaLnBrk="1" fontAlgn="auto" latinLnBrk="0" hangingPunct="1">
              <a:lnSpc>
                <a:spcPct val="100000"/>
              </a:lnSpc>
              <a:spcBef>
                <a:spcPts val="600"/>
              </a:spcBef>
              <a:spcAft>
                <a:spcPts val="0"/>
              </a:spcAft>
              <a:buClr>
                <a:srgbClr val="4F81BD"/>
              </a:buClr>
              <a:buSzPct val="70000"/>
              <a:buFont typeface="Wingdings"/>
              <a:buChar char=""/>
              <a:tabLst/>
              <a:defRPr/>
            </a:pPr>
            <a:r>
              <a:rPr kumimoji="0" lang="en-US" sz="2400" b="0" i="0" u="none" strike="noStrike" kern="1200" cap="none" spc="0" normalizeH="0" baseline="0" noProof="0" dirty="0">
                <a:ln>
                  <a:noFill/>
                </a:ln>
                <a:solidFill>
                  <a:sysClr val="windowText" lastClr="000000"/>
                </a:solidFill>
                <a:effectLst/>
                <a:uLnTx/>
                <a:uFillTx/>
                <a:latin typeface="Century Schoolbook"/>
                <a:ea typeface="+mn-ea"/>
                <a:cs typeface="+mn-cs"/>
              </a:rPr>
              <a:t>Command: </a:t>
            </a:r>
            <a:r>
              <a:rPr kumimoji="0" lang="en-US" sz="2400" b="0" i="0" u="none" strike="noStrike" kern="1200" cap="none" spc="0" normalizeH="0" baseline="0" noProof="0" dirty="0" err="1">
                <a:ln>
                  <a:noFill/>
                </a:ln>
                <a:solidFill>
                  <a:sysClr val="windowText" lastClr="000000"/>
                </a:solidFill>
                <a:effectLst/>
                <a:uLnTx/>
                <a:uFillTx/>
                <a:latin typeface="Century Schoolbook"/>
                <a:ea typeface="+mn-ea"/>
                <a:cs typeface="+mn-cs"/>
              </a:rPr>
              <a:t>lệnh</a:t>
            </a:r>
            <a:r>
              <a:rPr kumimoji="0" lang="en-US" sz="2400" b="0" i="0" u="none" strike="noStrike" kern="1200" cap="none" spc="0" normalizeH="0" baseline="0" noProof="0" dirty="0">
                <a:ln>
                  <a:noFill/>
                </a:ln>
                <a:solidFill>
                  <a:sysClr val="windowText" lastClr="000000"/>
                </a:solidFill>
                <a:effectLst/>
                <a:uLnTx/>
                <a:uFillTx/>
                <a:latin typeface="Century Schoolbook"/>
                <a:ea typeface="+mn-ea"/>
                <a:cs typeface="+mn-cs"/>
              </a:rPr>
              <a:t> </a:t>
            </a:r>
            <a:r>
              <a:rPr kumimoji="0" lang="en-US" sz="2400" b="0" i="0" u="none" strike="noStrike" kern="1200" cap="none" spc="0" normalizeH="0" baseline="0" noProof="0" dirty="0" err="1">
                <a:ln>
                  <a:noFill/>
                </a:ln>
                <a:solidFill>
                  <a:sysClr val="windowText" lastClr="000000"/>
                </a:solidFill>
                <a:effectLst/>
                <a:uLnTx/>
                <a:uFillTx/>
                <a:latin typeface="Century Schoolbook"/>
                <a:ea typeface="+mn-ea"/>
                <a:cs typeface="+mn-cs"/>
              </a:rPr>
              <a:t>phát</a:t>
            </a:r>
            <a:r>
              <a:rPr kumimoji="0" lang="en-US" sz="2400" b="0" i="0" u="none" strike="noStrike" kern="1200" cap="none" spc="0" normalizeH="0" baseline="0" noProof="0" dirty="0">
                <a:ln>
                  <a:noFill/>
                </a:ln>
                <a:solidFill>
                  <a:sysClr val="windowText" lastClr="000000"/>
                </a:solidFill>
                <a:effectLst/>
                <a:uLnTx/>
                <a:uFillTx/>
                <a:latin typeface="Century Schoolbook"/>
                <a:ea typeface="+mn-ea"/>
                <a:cs typeface="+mn-cs"/>
              </a:rPr>
              <a:t> </a:t>
            </a:r>
            <a:r>
              <a:rPr kumimoji="0" lang="en-US" sz="2400" b="0" i="0" u="none" strike="noStrike" kern="1200" cap="none" spc="0" normalizeH="0" baseline="0" noProof="0" dirty="0" err="1">
                <a:ln>
                  <a:noFill/>
                </a:ln>
                <a:solidFill>
                  <a:sysClr val="windowText" lastClr="000000"/>
                </a:solidFill>
                <a:effectLst/>
                <a:uLnTx/>
                <a:uFillTx/>
                <a:latin typeface="Century Schoolbook"/>
                <a:ea typeface="+mn-ea"/>
                <a:cs typeface="+mn-cs"/>
              </a:rPr>
              <a:t>sinh</a:t>
            </a:r>
            <a:r>
              <a:rPr kumimoji="0" lang="en-US" sz="2400" b="0" i="0" u="none" strike="noStrike" kern="1200" cap="none" spc="0" normalizeH="0" baseline="0" noProof="0" dirty="0">
                <a:ln>
                  <a:noFill/>
                </a:ln>
                <a:solidFill>
                  <a:sysClr val="windowText" lastClr="000000"/>
                </a:solidFill>
                <a:effectLst/>
                <a:uLnTx/>
                <a:uFillTx/>
                <a:latin typeface="Century Schoolbook"/>
                <a:ea typeface="+mn-ea"/>
                <a:cs typeface="+mn-cs"/>
              </a:rPr>
              <a:t> </a:t>
            </a:r>
            <a:r>
              <a:rPr kumimoji="0" lang="en-US" sz="2400" b="0" i="0" u="none" strike="noStrike" kern="1200" cap="none" spc="0" normalizeH="0" baseline="0" noProof="0" dirty="0" err="1">
                <a:ln>
                  <a:noFill/>
                </a:ln>
                <a:solidFill>
                  <a:sysClr val="windowText" lastClr="000000"/>
                </a:solidFill>
                <a:effectLst/>
                <a:uLnTx/>
                <a:uFillTx/>
                <a:latin typeface="Century Schoolbook"/>
                <a:ea typeface="+mn-ea"/>
                <a:cs typeface="+mn-cs"/>
              </a:rPr>
              <a:t>xử</a:t>
            </a:r>
            <a:r>
              <a:rPr kumimoji="0" lang="en-US" sz="2400" b="0" i="0" u="none" strike="noStrike" kern="1200" cap="none" spc="0" normalizeH="0" baseline="0" noProof="0" dirty="0">
                <a:ln>
                  <a:noFill/>
                </a:ln>
                <a:solidFill>
                  <a:sysClr val="windowText" lastClr="000000"/>
                </a:solidFill>
                <a:effectLst/>
                <a:uLnTx/>
                <a:uFillTx/>
                <a:latin typeface="Century Schoolbook"/>
                <a:ea typeface="+mn-ea"/>
                <a:cs typeface="+mn-cs"/>
              </a:rPr>
              <a:t> </a:t>
            </a:r>
            <a:r>
              <a:rPr kumimoji="0" lang="en-US" sz="2400" b="0" i="0" u="none" strike="noStrike" kern="1200" cap="none" spc="0" normalizeH="0" baseline="0" noProof="0" dirty="0" err="1">
                <a:ln>
                  <a:noFill/>
                </a:ln>
                <a:solidFill>
                  <a:sysClr val="windowText" lastClr="000000"/>
                </a:solidFill>
                <a:effectLst/>
                <a:uLnTx/>
                <a:uFillTx/>
                <a:latin typeface="Century Schoolbook"/>
                <a:ea typeface="+mn-ea"/>
                <a:cs typeface="+mn-cs"/>
              </a:rPr>
              <a:t>lý</a:t>
            </a:r>
            <a:r>
              <a:rPr kumimoji="0" lang="en-US" sz="2400" b="0" i="0" u="none" strike="noStrike" kern="1200" cap="none" spc="0" normalizeH="0" baseline="0" noProof="0" dirty="0">
                <a:ln>
                  <a:noFill/>
                </a:ln>
                <a:solidFill>
                  <a:sysClr val="windowText" lastClr="000000"/>
                </a:solidFill>
                <a:effectLst/>
                <a:uLnTx/>
                <a:uFillTx/>
                <a:latin typeface="Century Schoolbook"/>
                <a:ea typeface="+mn-ea"/>
                <a:cs typeface="+mn-cs"/>
              </a:rPr>
              <a:t> </a:t>
            </a:r>
            <a:r>
              <a:rPr kumimoji="0" lang="en-US" sz="2400" b="0" i="0" u="none" strike="noStrike" kern="1200" cap="none" spc="0" normalizeH="0" baseline="0" noProof="0" dirty="0" err="1">
                <a:ln>
                  <a:noFill/>
                </a:ln>
                <a:solidFill>
                  <a:sysClr val="windowText" lastClr="000000"/>
                </a:solidFill>
                <a:effectLst/>
                <a:uLnTx/>
                <a:uFillTx/>
                <a:latin typeface="Century Schoolbook"/>
                <a:ea typeface="+mn-ea"/>
                <a:cs typeface="+mn-cs"/>
              </a:rPr>
              <a:t>một</a:t>
            </a:r>
            <a:r>
              <a:rPr kumimoji="0" lang="en-US" sz="2400" b="0" i="0" u="none" strike="noStrike" kern="1200" cap="none" spc="0" normalizeH="0" baseline="0" noProof="0" dirty="0">
                <a:ln>
                  <a:noFill/>
                </a:ln>
                <a:solidFill>
                  <a:sysClr val="windowText" lastClr="000000"/>
                </a:solidFill>
                <a:effectLst/>
                <a:uLnTx/>
                <a:uFillTx/>
                <a:latin typeface="Century Schoolbook"/>
                <a:ea typeface="+mn-ea"/>
                <a:cs typeface="+mn-cs"/>
              </a:rPr>
              <a:t> </a:t>
            </a:r>
            <a:r>
              <a:rPr kumimoji="0" lang="en-US" sz="2400" b="0" i="0" u="none" strike="noStrike" kern="1200" cap="none" spc="0" normalizeH="0" baseline="0" noProof="0" dirty="0" err="1">
                <a:ln>
                  <a:noFill/>
                </a:ln>
                <a:solidFill>
                  <a:sysClr val="windowText" lastClr="000000"/>
                </a:solidFill>
                <a:effectLst/>
                <a:uLnTx/>
                <a:uFillTx/>
                <a:latin typeface="Century Schoolbook"/>
                <a:ea typeface="+mn-ea"/>
                <a:cs typeface="+mn-cs"/>
              </a:rPr>
              <a:t>nghiệp</a:t>
            </a:r>
            <a:r>
              <a:rPr kumimoji="0" lang="en-US" sz="2400" b="0" i="0" u="none" strike="noStrike" kern="1200" cap="none" spc="0" normalizeH="0" baseline="0" noProof="0" dirty="0">
                <a:ln>
                  <a:noFill/>
                </a:ln>
                <a:solidFill>
                  <a:sysClr val="windowText" lastClr="000000"/>
                </a:solidFill>
                <a:effectLst/>
                <a:uLnTx/>
                <a:uFillTx/>
                <a:latin typeface="Century Schoolbook"/>
                <a:ea typeface="+mn-ea"/>
                <a:cs typeface="+mn-cs"/>
              </a:rPr>
              <a:t> </a:t>
            </a:r>
            <a:r>
              <a:rPr kumimoji="0" lang="en-US" sz="2400" b="0" i="0" u="none" strike="noStrike" kern="1200" cap="none" spc="0" normalizeH="0" baseline="0" noProof="0" dirty="0" err="1">
                <a:ln>
                  <a:noFill/>
                </a:ln>
                <a:solidFill>
                  <a:sysClr val="windowText" lastClr="000000"/>
                </a:solidFill>
                <a:effectLst/>
                <a:uLnTx/>
                <a:uFillTx/>
                <a:latin typeface="Century Schoolbook"/>
                <a:ea typeface="+mn-ea"/>
                <a:cs typeface="+mn-cs"/>
              </a:rPr>
              <a:t>vụ</a:t>
            </a:r>
            <a:endParaRPr kumimoji="0" lang="en-US" sz="2400" b="0" i="0" u="none" strike="noStrike" kern="1200" cap="none" spc="0" normalizeH="0" baseline="0" noProof="0" dirty="0">
              <a:ln>
                <a:noFill/>
              </a:ln>
              <a:solidFill>
                <a:sysClr val="windowText" lastClr="000000"/>
              </a:solidFill>
              <a:effectLst/>
              <a:uLnTx/>
              <a:uFillTx/>
              <a:latin typeface="Century Schoolbook"/>
              <a:ea typeface="+mn-ea"/>
              <a:cs typeface="+mn-cs"/>
            </a:endParaRPr>
          </a:p>
          <a:p>
            <a:pPr marL="274320" marR="0" lvl="0" indent="-274320" algn="l" defTabSz="914400" rtl="0" eaLnBrk="1" fontAlgn="auto" latinLnBrk="0" hangingPunct="1">
              <a:lnSpc>
                <a:spcPct val="100000"/>
              </a:lnSpc>
              <a:spcBef>
                <a:spcPts val="600"/>
              </a:spcBef>
              <a:spcAft>
                <a:spcPts val="0"/>
              </a:spcAft>
              <a:buClr>
                <a:srgbClr val="4F81BD"/>
              </a:buClr>
              <a:buSzPct val="70000"/>
              <a:buFont typeface="Wingdings"/>
              <a:buChar char=""/>
              <a:tabLst/>
              <a:defRPr/>
            </a:pPr>
            <a:r>
              <a:rPr kumimoji="0" lang="en-US" sz="2400" b="0" i="0" u="none" strike="noStrike" kern="1200" cap="none" spc="0" normalizeH="0" baseline="0" noProof="0" dirty="0">
                <a:ln>
                  <a:noFill/>
                </a:ln>
                <a:solidFill>
                  <a:sysClr val="windowText" lastClr="000000"/>
                </a:solidFill>
                <a:effectLst/>
                <a:uLnTx/>
                <a:uFillTx/>
                <a:latin typeface="Century Schoolbook"/>
                <a:ea typeface="+mn-ea"/>
                <a:cs typeface="+mn-cs"/>
              </a:rPr>
              <a:t>Event: </a:t>
            </a:r>
            <a:r>
              <a:rPr kumimoji="0" lang="en-US" sz="2400" b="0" i="0" u="none" strike="noStrike" kern="1200" cap="none" spc="0" normalizeH="0" baseline="0" noProof="0" dirty="0" err="1">
                <a:ln>
                  <a:noFill/>
                </a:ln>
                <a:solidFill>
                  <a:sysClr val="windowText" lastClr="000000"/>
                </a:solidFill>
                <a:effectLst/>
                <a:uLnTx/>
                <a:uFillTx/>
                <a:latin typeface="Century Schoolbook"/>
                <a:ea typeface="+mn-ea"/>
                <a:cs typeface="+mn-cs"/>
              </a:rPr>
              <a:t>báo</a:t>
            </a:r>
            <a:r>
              <a:rPr kumimoji="0" lang="en-US" sz="2400" b="0" i="0" u="none" strike="noStrike" kern="1200" cap="none" spc="0" normalizeH="0" baseline="0" noProof="0" dirty="0">
                <a:ln>
                  <a:noFill/>
                </a:ln>
                <a:solidFill>
                  <a:sysClr val="windowText" lastClr="000000"/>
                </a:solidFill>
                <a:effectLst/>
                <a:uLnTx/>
                <a:uFillTx/>
                <a:latin typeface="Century Schoolbook"/>
                <a:ea typeface="+mn-ea"/>
                <a:cs typeface="+mn-cs"/>
              </a:rPr>
              <a:t> </a:t>
            </a:r>
            <a:r>
              <a:rPr kumimoji="0" lang="en-US" sz="2400" b="0" i="0" u="none" strike="noStrike" kern="1200" cap="none" spc="0" normalizeH="0" baseline="0" noProof="0" dirty="0" err="1">
                <a:ln>
                  <a:noFill/>
                </a:ln>
                <a:solidFill>
                  <a:sysClr val="windowText" lastClr="000000"/>
                </a:solidFill>
                <a:effectLst/>
                <a:uLnTx/>
                <a:uFillTx/>
                <a:latin typeface="Century Schoolbook"/>
                <a:ea typeface="+mn-ea"/>
                <a:cs typeface="+mn-cs"/>
              </a:rPr>
              <a:t>một</a:t>
            </a:r>
            <a:r>
              <a:rPr kumimoji="0" lang="en-US" sz="2400" b="0" i="0" u="none" strike="noStrike" kern="1200" cap="none" spc="0" normalizeH="0" baseline="0" noProof="0" dirty="0">
                <a:ln>
                  <a:noFill/>
                </a:ln>
                <a:solidFill>
                  <a:sysClr val="windowText" lastClr="000000"/>
                </a:solidFill>
                <a:effectLst/>
                <a:uLnTx/>
                <a:uFillTx/>
                <a:latin typeface="Century Schoolbook"/>
                <a:ea typeface="+mn-ea"/>
                <a:cs typeface="+mn-cs"/>
              </a:rPr>
              <a:t> </a:t>
            </a:r>
            <a:r>
              <a:rPr kumimoji="0" lang="en-US" sz="2400" b="0" i="0" u="none" strike="noStrike" kern="1200" cap="none" spc="0" normalizeH="0" baseline="0" noProof="0" dirty="0" err="1">
                <a:ln>
                  <a:noFill/>
                </a:ln>
                <a:solidFill>
                  <a:sysClr val="windowText" lastClr="000000"/>
                </a:solidFill>
                <a:effectLst/>
                <a:uLnTx/>
                <a:uFillTx/>
                <a:latin typeface="Century Schoolbook"/>
                <a:ea typeface="+mn-ea"/>
                <a:cs typeface="+mn-cs"/>
              </a:rPr>
              <a:t>quá</a:t>
            </a:r>
            <a:r>
              <a:rPr kumimoji="0" lang="en-US" sz="2400" b="0" i="0" u="none" strike="noStrike" kern="1200" cap="none" spc="0" normalizeH="0" baseline="0" noProof="0" dirty="0">
                <a:ln>
                  <a:noFill/>
                </a:ln>
                <a:solidFill>
                  <a:sysClr val="windowText" lastClr="000000"/>
                </a:solidFill>
                <a:effectLst/>
                <a:uLnTx/>
                <a:uFillTx/>
                <a:latin typeface="Century Schoolbook"/>
                <a:ea typeface="+mn-ea"/>
                <a:cs typeface="+mn-cs"/>
              </a:rPr>
              <a:t> </a:t>
            </a:r>
            <a:r>
              <a:rPr kumimoji="0" lang="en-US" sz="2400" b="0" i="0" u="none" strike="noStrike" kern="1200" cap="none" spc="0" normalizeH="0" baseline="0" noProof="0" dirty="0" err="1">
                <a:ln>
                  <a:noFill/>
                </a:ln>
                <a:solidFill>
                  <a:sysClr val="windowText" lastClr="000000"/>
                </a:solidFill>
                <a:effectLst/>
                <a:uLnTx/>
                <a:uFillTx/>
                <a:latin typeface="Century Schoolbook"/>
                <a:ea typeface="+mn-ea"/>
                <a:cs typeface="+mn-cs"/>
              </a:rPr>
              <a:t>trình</a:t>
            </a:r>
            <a:r>
              <a:rPr kumimoji="0" lang="en-US" sz="2400" b="0" i="0" u="none" strike="noStrike" kern="1200" cap="none" spc="0" normalizeH="0" baseline="0" noProof="0" dirty="0">
                <a:ln>
                  <a:noFill/>
                </a:ln>
                <a:solidFill>
                  <a:sysClr val="windowText" lastClr="000000"/>
                </a:solidFill>
                <a:effectLst/>
                <a:uLnTx/>
                <a:uFillTx/>
                <a:latin typeface="Century Schoolbook"/>
                <a:ea typeface="+mn-ea"/>
                <a:cs typeface="+mn-cs"/>
              </a:rPr>
              <a:t> </a:t>
            </a:r>
            <a:r>
              <a:rPr kumimoji="0" lang="en-US" sz="2400" b="0" i="0" u="none" strike="noStrike" kern="1200" cap="none" spc="0" normalizeH="0" baseline="0" noProof="0" dirty="0" err="1">
                <a:ln>
                  <a:noFill/>
                </a:ln>
                <a:solidFill>
                  <a:sysClr val="windowText" lastClr="000000"/>
                </a:solidFill>
                <a:effectLst/>
                <a:uLnTx/>
                <a:uFillTx/>
                <a:latin typeface="Century Schoolbook"/>
                <a:ea typeface="+mn-ea"/>
                <a:cs typeface="+mn-cs"/>
              </a:rPr>
              <a:t>xử</a:t>
            </a:r>
            <a:r>
              <a:rPr kumimoji="0" lang="en-US" sz="2400" b="0" i="0" u="none" strike="noStrike" kern="1200" cap="none" spc="0" normalizeH="0" baseline="0" noProof="0" dirty="0">
                <a:ln>
                  <a:noFill/>
                </a:ln>
                <a:solidFill>
                  <a:sysClr val="windowText" lastClr="000000"/>
                </a:solidFill>
                <a:effectLst/>
                <a:uLnTx/>
                <a:uFillTx/>
                <a:latin typeface="Century Schoolbook"/>
                <a:ea typeface="+mn-ea"/>
                <a:cs typeface="+mn-cs"/>
              </a:rPr>
              <a:t> </a:t>
            </a:r>
            <a:r>
              <a:rPr kumimoji="0" lang="en-US" sz="2400" b="0" i="0" u="none" strike="noStrike" kern="1200" cap="none" spc="0" normalizeH="0" baseline="0" noProof="0" dirty="0" err="1">
                <a:ln>
                  <a:noFill/>
                </a:ln>
                <a:solidFill>
                  <a:sysClr val="windowText" lastClr="000000"/>
                </a:solidFill>
                <a:effectLst/>
                <a:uLnTx/>
                <a:uFillTx/>
                <a:latin typeface="Century Schoolbook"/>
                <a:ea typeface="+mn-ea"/>
                <a:cs typeface="+mn-cs"/>
              </a:rPr>
              <a:t>lý</a:t>
            </a:r>
            <a:r>
              <a:rPr kumimoji="0" lang="en-US" sz="2400" b="0" i="0" u="none" strike="noStrike" kern="1200" cap="none" spc="0" normalizeH="0" baseline="0" noProof="0" dirty="0">
                <a:ln>
                  <a:noFill/>
                </a:ln>
                <a:solidFill>
                  <a:sysClr val="windowText" lastClr="000000"/>
                </a:solidFill>
                <a:effectLst/>
                <a:uLnTx/>
                <a:uFillTx/>
                <a:latin typeface="Century Schoolbook"/>
                <a:ea typeface="+mn-ea"/>
                <a:cs typeface="+mn-cs"/>
              </a:rPr>
              <a:t> </a:t>
            </a:r>
            <a:r>
              <a:rPr kumimoji="0" lang="en-US" sz="2400" b="0" i="0" u="none" strike="noStrike" kern="1200" cap="none" spc="0" normalizeH="0" baseline="0" noProof="0" dirty="0" err="1">
                <a:ln>
                  <a:noFill/>
                </a:ln>
                <a:solidFill>
                  <a:sysClr val="windowText" lastClr="000000"/>
                </a:solidFill>
                <a:effectLst/>
                <a:uLnTx/>
                <a:uFillTx/>
                <a:latin typeface="Century Schoolbook"/>
                <a:ea typeface="+mn-ea"/>
                <a:cs typeface="+mn-cs"/>
              </a:rPr>
              <a:t>kết</a:t>
            </a:r>
            <a:r>
              <a:rPr kumimoji="0" lang="en-US" sz="2400" b="0" i="0" u="none" strike="noStrike" kern="1200" cap="none" spc="0" normalizeH="0" baseline="0" noProof="0" dirty="0">
                <a:ln>
                  <a:noFill/>
                </a:ln>
                <a:solidFill>
                  <a:sysClr val="windowText" lastClr="000000"/>
                </a:solidFill>
                <a:effectLst/>
                <a:uLnTx/>
                <a:uFillTx/>
                <a:latin typeface="Century Schoolbook"/>
                <a:ea typeface="+mn-ea"/>
                <a:cs typeface="+mn-cs"/>
              </a:rPr>
              <a:t> </a:t>
            </a:r>
            <a:r>
              <a:rPr kumimoji="0" lang="en-US" sz="2400" b="0" i="0" u="none" strike="noStrike" kern="1200" cap="none" spc="0" normalizeH="0" baseline="0" noProof="0" dirty="0" err="1">
                <a:ln>
                  <a:noFill/>
                </a:ln>
                <a:solidFill>
                  <a:sysClr val="windowText" lastClr="000000"/>
                </a:solidFill>
                <a:effectLst/>
                <a:uLnTx/>
                <a:uFillTx/>
                <a:latin typeface="Century Schoolbook"/>
                <a:ea typeface="+mn-ea"/>
                <a:cs typeface="+mn-cs"/>
              </a:rPr>
              <a:t>thúc</a:t>
            </a:r>
            <a:endParaRPr kumimoji="0" lang="en-US" sz="2400" b="0" i="0" u="none" strike="noStrike" kern="1200" cap="none" spc="0" normalizeH="0" baseline="0" noProof="0" dirty="0">
              <a:ln>
                <a:noFill/>
              </a:ln>
              <a:solidFill>
                <a:sysClr val="windowText" lastClr="000000"/>
              </a:solidFill>
              <a:effectLst/>
              <a:uLnTx/>
              <a:uFillTx/>
              <a:latin typeface="Century Schoolbook"/>
              <a:ea typeface="+mn-ea"/>
              <a:cs typeface="+mn-cs"/>
            </a:endParaRPr>
          </a:p>
          <a:p>
            <a:pPr marL="274320" marR="0" lvl="0" indent="-274320" algn="l" defTabSz="914400" rtl="0" eaLnBrk="1" fontAlgn="auto" latinLnBrk="0" hangingPunct="1">
              <a:lnSpc>
                <a:spcPct val="100000"/>
              </a:lnSpc>
              <a:spcBef>
                <a:spcPts val="600"/>
              </a:spcBef>
              <a:spcAft>
                <a:spcPts val="0"/>
              </a:spcAft>
              <a:buClr>
                <a:srgbClr val="4F81BD"/>
              </a:buClr>
              <a:buSzPct val="70000"/>
              <a:buFont typeface="Wingdings"/>
              <a:buChar char=""/>
              <a:tabLst/>
              <a:defRPr/>
            </a:pPr>
            <a:r>
              <a:rPr kumimoji="0" lang="en-US" sz="2400" b="0" i="0" u="none" strike="noStrike" kern="1200" cap="none" spc="0" normalizeH="0" baseline="0" noProof="0" dirty="0">
                <a:ln>
                  <a:noFill/>
                </a:ln>
                <a:solidFill>
                  <a:sysClr val="windowText" lastClr="000000"/>
                </a:solidFill>
                <a:effectLst/>
                <a:uLnTx/>
                <a:uFillTx/>
                <a:latin typeface="Century Schoolbook"/>
                <a:ea typeface="+mn-ea"/>
                <a:cs typeface="+mn-cs"/>
              </a:rPr>
              <a:t>Command Bus: </a:t>
            </a:r>
            <a:r>
              <a:rPr kumimoji="0" lang="en-US" sz="2400" b="0" i="0" u="none" strike="noStrike" kern="1200" cap="none" spc="0" normalizeH="0" baseline="0" noProof="0" dirty="0" err="1">
                <a:ln>
                  <a:noFill/>
                </a:ln>
                <a:solidFill>
                  <a:sysClr val="windowText" lastClr="000000"/>
                </a:solidFill>
                <a:effectLst/>
                <a:uLnTx/>
                <a:uFillTx/>
                <a:latin typeface="Century Schoolbook"/>
                <a:ea typeface="+mn-ea"/>
                <a:cs typeface="+mn-cs"/>
              </a:rPr>
              <a:t>đường</a:t>
            </a:r>
            <a:r>
              <a:rPr kumimoji="0" lang="en-US" sz="2400" b="0" i="0" u="none" strike="noStrike" kern="1200" cap="none" spc="0" normalizeH="0" baseline="0" noProof="0" dirty="0">
                <a:ln>
                  <a:noFill/>
                </a:ln>
                <a:solidFill>
                  <a:sysClr val="windowText" lastClr="000000"/>
                </a:solidFill>
                <a:effectLst/>
                <a:uLnTx/>
                <a:uFillTx/>
                <a:latin typeface="Century Schoolbook"/>
                <a:ea typeface="+mn-ea"/>
                <a:cs typeface="+mn-cs"/>
              </a:rPr>
              <a:t> </a:t>
            </a:r>
            <a:r>
              <a:rPr kumimoji="0" lang="en-US" sz="2400" b="0" i="0" u="none" strike="noStrike" kern="1200" cap="none" spc="0" normalizeH="0" baseline="0" noProof="0" dirty="0" err="1">
                <a:ln>
                  <a:noFill/>
                </a:ln>
                <a:solidFill>
                  <a:sysClr val="windowText" lastClr="000000"/>
                </a:solidFill>
                <a:effectLst/>
                <a:uLnTx/>
                <a:uFillTx/>
                <a:latin typeface="Century Schoolbook"/>
                <a:ea typeface="+mn-ea"/>
                <a:cs typeface="+mn-cs"/>
              </a:rPr>
              <a:t>vận</a:t>
            </a:r>
            <a:r>
              <a:rPr kumimoji="0" lang="en-US" sz="2400" b="0" i="0" u="none" strike="noStrike" kern="1200" cap="none" spc="0" normalizeH="0" baseline="0" noProof="0" dirty="0">
                <a:ln>
                  <a:noFill/>
                </a:ln>
                <a:solidFill>
                  <a:sysClr val="windowText" lastClr="000000"/>
                </a:solidFill>
                <a:effectLst/>
                <a:uLnTx/>
                <a:uFillTx/>
                <a:latin typeface="Century Schoolbook"/>
                <a:ea typeface="+mn-ea"/>
                <a:cs typeface="+mn-cs"/>
              </a:rPr>
              <a:t> </a:t>
            </a:r>
            <a:r>
              <a:rPr kumimoji="0" lang="en-US" sz="2400" b="0" i="0" u="none" strike="noStrike" kern="1200" cap="none" spc="0" normalizeH="0" baseline="0" noProof="0" dirty="0" err="1">
                <a:ln>
                  <a:noFill/>
                </a:ln>
                <a:solidFill>
                  <a:sysClr val="windowText" lastClr="000000"/>
                </a:solidFill>
                <a:effectLst/>
                <a:uLnTx/>
                <a:uFillTx/>
                <a:latin typeface="Century Schoolbook"/>
                <a:ea typeface="+mn-ea"/>
                <a:cs typeface="+mn-cs"/>
              </a:rPr>
              <a:t>chuyển</a:t>
            </a:r>
            <a:r>
              <a:rPr kumimoji="0" lang="en-US" sz="2400" b="0" i="0" u="none" strike="noStrike" kern="1200" cap="none" spc="0" normalizeH="0" baseline="0" noProof="0" dirty="0">
                <a:ln>
                  <a:noFill/>
                </a:ln>
                <a:solidFill>
                  <a:sysClr val="windowText" lastClr="000000"/>
                </a:solidFill>
                <a:effectLst/>
                <a:uLnTx/>
                <a:uFillTx/>
                <a:latin typeface="Century Schoolbook"/>
                <a:ea typeface="+mn-ea"/>
                <a:cs typeface="+mn-cs"/>
              </a:rPr>
              <a:t> </a:t>
            </a:r>
            <a:r>
              <a:rPr kumimoji="0" lang="en-US" sz="2400" b="0" i="0" u="none" strike="noStrike" kern="1200" cap="none" spc="0" normalizeH="0" baseline="0" noProof="0" dirty="0" err="1">
                <a:ln>
                  <a:noFill/>
                </a:ln>
                <a:solidFill>
                  <a:sysClr val="windowText" lastClr="000000"/>
                </a:solidFill>
                <a:effectLst/>
                <a:uLnTx/>
                <a:uFillTx/>
                <a:latin typeface="Century Schoolbook"/>
                <a:ea typeface="+mn-ea"/>
                <a:cs typeface="+mn-cs"/>
              </a:rPr>
              <a:t>lệnh</a:t>
            </a:r>
            <a:r>
              <a:rPr kumimoji="0" lang="en-US" sz="2400" b="0" i="0" u="none" strike="noStrike" kern="1200" cap="none" spc="0" normalizeH="0" baseline="0" noProof="0" dirty="0">
                <a:ln>
                  <a:noFill/>
                </a:ln>
                <a:solidFill>
                  <a:sysClr val="windowText" lastClr="000000"/>
                </a:solidFill>
                <a:effectLst/>
                <a:uLnTx/>
                <a:uFillTx/>
                <a:latin typeface="Century Schoolbook"/>
                <a:ea typeface="+mn-ea"/>
                <a:cs typeface="+mn-cs"/>
              </a:rPr>
              <a:t> command</a:t>
            </a:r>
          </a:p>
          <a:p>
            <a:pPr marL="274320" marR="0" lvl="0" indent="-274320" algn="l" defTabSz="914400" rtl="0" eaLnBrk="1" fontAlgn="auto" latinLnBrk="0" hangingPunct="1">
              <a:lnSpc>
                <a:spcPct val="100000"/>
              </a:lnSpc>
              <a:spcBef>
                <a:spcPts val="600"/>
              </a:spcBef>
              <a:spcAft>
                <a:spcPts val="0"/>
              </a:spcAft>
              <a:buClr>
                <a:srgbClr val="4F81BD"/>
              </a:buClr>
              <a:buSzPct val="70000"/>
              <a:buFont typeface="Wingdings"/>
              <a:buChar char=""/>
              <a:tabLst/>
              <a:defRPr/>
            </a:pPr>
            <a:r>
              <a:rPr kumimoji="0" lang="en-US" sz="2400" b="0" i="0" u="none" strike="noStrike" kern="1200" cap="none" spc="0" normalizeH="0" baseline="0" noProof="0" dirty="0">
                <a:ln>
                  <a:noFill/>
                </a:ln>
                <a:solidFill>
                  <a:sysClr val="windowText" lastClr="000000"/>
                </a:solidFill>
                <a:effectLst/>
                <a:uLnTx/>
                <a:uFillTx/>
                <a:latin typeface="Century Schoolbook"/>
                <a:ea typeface="+mn-ea"/>
                <a:cs typeface="+mn-cs"/>
              </a:rPr>
              <a:t>Event Bus: </a:t>
            </a:r>
            <a:r>
              <a:rPr kumimoji="0" lang="en-US" sz="2400" b="0" i="0" u="none" strike="noStrike" kern="1200" cap="none" spc="0" normalizeH="0" baseline="0" noProof="0" dirty="0" err="1">
                <a:ln>
                  <a:noFill/>
                </a:ln>
                <a:solidFill>
                  <a:sysClr val="windowText" lastClr="000000"/>
                </a:solidFill>
                <a:effectLst/>
                <a:uLnTx/>
                <a:uFillTx/>
                <a:latin typeface="Century Schoolbook"/>
                <a:ea typeface="+mn-ea"/>
                <a:cs typeface="+mn-cs"/>
              </a:rPr>
              <a:t>đường</a:t>
            </a:r>
            <a:r>
              <a:rPr kumimoji="0" lang="en-US" sz="2400" b="0" i="0" u="none" strike="noStrike" kern="1200" cap="none" spc="0" normalizeH="0" baseline="0" noProof="0" dirty="0">
                <a:ln>
                  <a:noFill/>
                </a:ln>
                <a:solidFill>
                  <a:sysClr val="windowText" lastClr="000000"/>
                </a:solidFill>
                <a:effectLst/>
                <a:uLnTx/>
                <a:uFillTx/>
                <a:latin typeface="Century Schoolbook"/>
                <a:ea typeface="+mn-ea"/>
                <a:cs typeface="+mn-cs"/>
              </a:rPr>
              <a:t> </a:t>
            </a:r>
            <a:r>
              <a:rPr kumimoji="0" lang="en-US" sz="2400" b="0" i="0" u="none" strike="noStrike" kern="1200" cap="none" spc="0" normalizeH="0" baseline="0" noProof="0" dirty="0" err="1">
                <a:ln>
                  <a:noFill/>
                </a:ln>
                <a:solidFill>
                  <a:sysClr val="windowText" lastClr="000000"/>
                </a:solidFill>
                <a:effectLst/>
                <a:uLnTx/>
                <a:uFillTx/>
                <a:latin typeface="Century Schoolbook"/>
                <a:ea typeface="+mn-ea"/>
                <a:cs typeface="+mn-cs"/>
              </a:rPr>
              <a:t>vận</a:t>
            </a:r>
            <a:r>
              <a:rPr kumimoji="0" lang="en-US" sz="2400" b="0" i="0" u="none" strike="noStrike" kern="1200" cap="none" spc="0" normalizeH="0" baseline="0" noProof="0" dirty="0">
                <a:ln>
                  <a:noFill/>
                </a:ln>
                <a:solidFill>
                  <a:sysClr val="windowText" lastClr="000000"/>
                </a:solidFill>
                <a:effectLst/>
                <a:uLnTx/>
                <a:uFillTx/>
                <a:latin typeface="Century Schoolbook"/>
                <a:ea typeface="+mn-ea"/>
                <a:cs typeface="+mn-cs"/>
              </a:rPr>
              <a:t> </a:t>
            </a:r>
            <a:r>
              <a:rPr kumimoji="0" lang="en-US" sz="2400" b="0" i="0" u="none" strike="noStrike" kern="1200" cap="none" spc="0" normalizeH="0" baseline="0" noProof="0" dirty="0" err="1">
                <a:ln>
                  <a:noFill/>
                </a:ln>
                <a:solidFill>
                  <a:sysClr val="windowText" lastClr="000000"/>
                </a:solidFill>
                <a:effectLst/>
                <a:uLnTx/>
                <a:uFillTx/>
                <a:latin typeface="Century Schoolbook"/>
                <a:ea typeface="+mn-ea"/>
                <a:cs typeface="+mn-cs"/>
              </a:rPr>
              <a:t>chuyển</a:t>
            </a:r>
            <a:r>
              <a:rPr kumimoji="0" lang="en-US" sz="2400" b="0" i="0" u="none" strike="noStrike" kern="1200" cap="none" spc="0" normalizeH="0" baseline="0" noProof="0" dirty="0">
                <a:ln>
                  <a:noFill/>
                </a:ln>
                <a:solidFill>
                  <a:sysClr val="windowText" lastClr="000000"/>
                </a:solidFill>
                <a:effectLst/>
                <a:uLnTx/>
                <a:uFillTx/>
                <a:latin typeface="Century Schoolbook"/>
                <a:ea typeface="+mn-ea"/>
                <a:cs typeface="+mn-cs"/>
              </a:rPr>
              <a:t> </a:t>
            </a:r>
            <a:r>
              <a:rPr kumimoji="0" lang="en-US" sz="2400" b="0" i="0" u="none" strike="noStrike" kern="1200" cap="none" spc="0" normalizeH="0" baseline="0" noProof="0" dirty="0" err="1">
                <a:ln>
                  <a:noFill/>
                </a:ln>
                <a:solidFill>
                  <a:sysClr val="windowText" lastClr="000000"/>
                </a:solidFill>
                <a:effectLst/>
                <a:uLnTx/>
                <a:uFillTx/>
                <a:latin typeface="Century Schoolbook"/>
                <a:ea typeface="+mn-ea"/>
                <a:cs typeface="+mn-cs"/>
              </a:rPr>
              <a:t>các</a:t>
            </a:r>
            <a:r>
              <a:rPr kumimoji="0" lang="en-US" sz="2400" b="0" i="0" u="none" strike="noStrike" kern="1200" cap="none" spc="0" normalizeH="0" baseline="0" noProof="0" dirty="0">
                <a:ln>
                  <a:noFill/>
                </a:ln>
                <a:solidFill>
                  <a:sysClr val="windowText" lastClr="000000"/>
                </a:solidFill>
                <a:effectLst/>
                <a:uLnTx/>
                <a:uFillTx/>
                <a:latin typeface="Century Schoolbook"/>
                <a:ea typeface="+mn-ea"/>
                <a:cs typeface="+mn-cs"/>
              </a:rPr>
              <a:t> event</a:t>
            </a:r>
          </a:p>
          <a:p>
            <a:pPr marL="274320" marR="0" lvl="0" indent="-274320" algn="l" defTabSz="914400" rtl="0" eaLnBrk="1" fontAlgn="auto" latinLnBrk="0" hangingPunct="1">
              <a:lnSpc>
                <a:spcPct val="100000"/>
              </a:lnSpc>
              <a:spcBef>
                <a:spcPts val="600"/>
              </a:spcBef>
              <a:spcAft>
                <a:spcPts val="0"/>
              </a:spcAft>
              <a:buClr>
                <a:srgbClr val="4F81BD"/>
              </a:buClr>
              <a:buSzPct val="70000"/>
              <a:buFont typeface="Wingdings"/>
              <a:buChar char=""/>
              <a:tabLst/>
              <a:defRPr/>
            </a:pPr>
            <a:r>
              <a:rPr kumimoji="0" lang="en-US" sz="2400" b="0" i="0" u="none" strike="noStrike" kern="1200" cap="none" spc="0" normalizeH="0" baseline="0" noProof="0" dirty="0">
                <a:ln>
                  <a:noFill/>
                </a:ln>
                <a:solidFill>
                  <a:sysClr val="windowText" lastClr="000000"/>
                </a:solidFill>
                <a:effectLst/>
                <a:uLnTx/>
                <a:uFillTx/>
                <a:latin typeface="Century Schoolbook"/>
                <a:ea typeface="+mn-ea"/>
                <a:cs typeface="+mn-cs"/>
              </a:rPr>
              <a:t>Domain Model: </a:t>
            </a:r>
            <a:r>
              <a:rPr kumimoji="0" lang="en-US" sz="2400" b="0" i="0" u="none" strike="noStrike" kern="1200" cap="none" spc="0" normalizeH="0" baseline="0" noProof="0" dirty="0" err="1">
                <a:ln>
                  <a:noFill/>
                </a:ln>
                <a:solidFill>
                  <a:sysClr val="windowText" lastClr="000000"/>
                </a:solidFill>
                <a:effectLst/>
                <a:uLnTx/>
                <a:uFillTx/>
                <a:latin typeface="Century Schoolbook"/>
                <a:ea typeface="+mn-ea"/>
                <a:cs typeface="+mn-cs"/>
              </a:rPr>
              <a:t>mô</a:t>
            </a:r>
            <a:r>
              <a:rPr kumimoji="0" lang="en-US" sz="2400" b="0" i="0" u="none" strike="noStrike" kern="1200" cap="none" spc="0" normalizeH="0" baseline="0" noProof="0" dirty="0">
                <a:ln>
                  <a:noFill/>
                </a:ln>
                <a:solidFill>
                  <a:sysClr val="windowText" lastClr="000000"/>
                </a:solidFill>
                <a:effectLst/>
                <a:uLnTx/>
                <a:uFillTx/>
                <a:latin typeface="Century Schoolbook"/>
                <a:ea typeface="+mn-ea"/>
                <a:cs typeface="+mn-cs"/>
              </a:rPr>
              <a:t> </a:t>
            </a:r>
            <a:r>
              <a:rPr kumimoji="0" lang="en-US" sz="2400" b="0" i="0" u="none" strike="noStrike" kern="1200" cap="none" spc="0" normalizeH="0" baseline="0" noProof="0" dirty="0" err="1">
                <a:ln>
                  <a:noFill/>
                </a:ln>
                <a:solidFill>
                  <a:sysClr val="windowText" lastClr="000000"/>
                </a:solidFill>
                <a:effectLst/>
                <a:uLnTx/>
                <a:uFillTx/>
                <a:latin typeface="Century Schoolbook"/>
                <a:ea typeface="+mn-ea"/>
                <a:cs typeface="+mn-cs"/>
              </a:rPr>
              <a:t>hình</a:t>
            </a:r>
            <a:r>
              <a:rPr kumimoji="0" lang="en-US" sz="2400" b="0" i="0" u="none" strike="noStrike" kern="1200" cap="none" spc="0" normalizeH="0" baseline="0" noProof="0" dirty="0">
                <a:ln>
                  <a:noFill/>
                </a:ln>
                <a:solidFill>
                  <a:sysClr val="windowText" lastClr="000000"/>
                </a:solidFill>
                <a:effectLst/>
                <a:uLnTx/>
                <a:uFillTx/>
                <a:latin typeface="Century Schoolbook"/>
                <a:ea typeface="+mn-ea"/>
                <a:cs typeface="+mn-cs"/>
              </a:rPr>
              <a:t> </a:t>
            </a:r>
            <a:r>
              <a:rPr kumimoji="0" lang="en-US" sz="2400" b="0" i="0" u="none" strike="noStrike" kern="1200" cap="none" spc="0" normalizeH="0" baseline="0" noProof="0" dirty="0" err="1">
                <a:ln>
                  <a:noFill/>
                </a:ln>
                <a:solidFill>
                  <a:sysClr val="windowText" lastClr="000000"/>
                </a:solidFill>
                <a:effectLst/>
                <a:uLnTx/>
                <a:uFillTx/>
                <a:latin typeface="Century Schoolbook"/>
                <a:ea typeface="+mn-ea"/>
                <a:cs typeface="+mn-cs"/>
              </a:rPr>
              <a:t>xử</a:t>
            </a:r>
            <a:r>
              <a:rPr kumimoji="0" lang="en-US" sz="2400" b="0" i="0" u="none" strike="noStrike" kern="1200" cap="none" spc="0" normalizeH="0" baseline="0" noProof="0" dirty="0">
                <a:ln>
                  <a:noFill/>
                </a:ln>
                <a:solidFill>
                  <a:sysClr val="windowText" lastClr="000000"/>
                </a:solidFill>
                <a:effectLst/>
                <a:uLnTx/>
                <a:uFillTx/>
                <a:latin typeface="Century Schoolbook"/>
                <a:ea typeface="+mn-ea"/>
                <a:cs typeface="+mn-cs"/>
              </a:rPr>
              <a:t> </a:t>
            </a:r>
            <a:r>
              <a:rPr kumimoji="0" lang="en-US" sz="2400" b="0" i="0" u="none" strike="noStrike" kern="1200" cap="none" spc="0" normalizeH="0" baseline="0" noProof="0" dirty="0" err="1">
                <a:ln>
                  <a:noFill/>
                </a:ln>
                <a:solidFill>
                  <a:sysClr val="windowText" lastClr="000000"/>
                </a:solidFill>
                <a:effectLst/>
                <a:uLnTx/>
                <a:uFillTx/>
                <a:latin typeface="Century Schoolbook"/>
                <a:ea typeface="+mn-ea"/>
                <a:cs typeface="+mn-cs"/>
              </a:rPr>
              <a:t>lý</a:t>
            </a:r>
            <a:r>
              <a:rPr kumimoji="0" lang="en-US" sz="2400" b="0" i="0" u="none" strike="noStrike" kern="1200" cap="none" spc="0" normalizeH="0" baseline="0" noProof="0" dirty="0">
                <a:ln>
                  <a:noFill/>
                </a:ln>
                <a:solidFill>
                  <a:sysClr val="windowText" lastClr="000000"/>
                </a:solidFill>
                <a:effectLst/>
                <a:uLnTx/>
                <a:uFillTx/>
                <a:latin typeface="Century Schoolbook"/>
                <a:ea typeface="+mn-ea"/>
                <a:cs typeface="+mn-cs"/>
              </a:rPr>
              <a:t> </a:t>
            </a:r>
            <a:r>
              <a:rPr kumimoji="0" lang="en-US" sz="2400" b="0" i="0" u="none" strike="noStrike" kern="1200" cap="none" spc="0" normalizeH="0" baseline="0" noProof="0" dirty="0" err="1">
                <a:ln>
                  <a:noFill/>
                </a:ln>
                <a:solidFill>
                  <a:sysClr val="windowText" lastClr="000000"/>
                </a:solidFill>
                <a:effectLst/>
                <a:uLnTx/>
                <a:uFillTx/>
                <a:latin typeface="Century Schoolbook"/>
                <a:ea typeface="+mn-ea"/>
                <a:cs typeface="+mn-cs"/>
              </a:rPr>
              <a:t>nghiệp</a:t>
            </a:r>
            <a:r>
              <a:rPr kumimoji="0" lang="en-US" sz="2400" b="0" i="0" u="none" strike="noStrike" kern="1200" cap="none" spc="0" normalizeH="0" baseline="0" noProof="0" dirty="0">
                <a:ln>
                  <a:noFill/>
                </a:ln>
                <a:solidFill>
                  <a:sysClr val="windowText" lastClr="000000"/>
                </a:solidFill>
                <a:effectLst/>
                <a:uLnTx/>
                <a:uFillTx/>
                <a:latin typeface="Century Schoolbook"/>
                <a:ea typeface="+mn-ea"/>
                <a:cs typeface="+mn-cs"/>
              </a:rPr>
              <a:t> </a:t>
            </a:r>
            <a:r>
              <a:rPr kumimoji="0" lang="en-US" sz="2400" b="0" i="0" u="none" strike="noStrike" kern="1200" cap="none" spc="0" normalizeH="0" baseline="0" noProof="0" dirty="0" err="1">
                <a:ln>
                  <a:noFill/>
                </a:ln>
                <a:solidFill>
                  <a:sysClr val="windowText" lastClr="000000"/>
                </a:solidFill>
                <a:effectLst/>
                <a:uLnTx/>
                <a:uFillTx/>
                <a:latin typeface="Century Schoolbook"/>
                <a:ea typeface="+mn-ea"/>
                <a:cs typeface="+mn-cs"/>
              </a:rPr>
              <a:t>vụ</a:t>
            </a:r>
            <a:endParaRPr kumimoji="0" lang="en-US" sz="2400" b="0" i="0" u="none" strike="noStrike" kern="1200" cap="none" spc="0" normalizeH="0" baseline="0" noProof="0" dirty="0">
              <a:ln>
                <a:noFill/>
              </a:ln>
              <a:solidFill>
                <a:sysClr val="windowText" lastClr="000000"/>
              </a:solidFill>
              <a:effectLst/>
              <a:uLnTx/>
              <a:uFillTx/>
              <a:latin typeface="Century Schoolbook"/>
              <a:ea typeface="+mn-ea"/>
              <a:cs typeface="+mn-cs"/>
            </a:endParaRPr>
          </a:p>
          <a:p>
            <a:pPr marL="274320" marR="0" lvl="0" indent="-274320" algn="l" defTabSz="914400" rtl="0" eaLnBrk="1" fontAlgn="auto" latinLnBrk="0" hangingPunct="1">
              <a:lnSpc>
                <a:spcPct val="100000"/>
              </a:lnSpc>
              <a:spcBef>
                <a:spcPts val="600"/>
              </a:spcBef>
              <a:spcAft>
                <a:spcPts val="0"/>
              </a:spcAft>
              <a:buClr>
                <a:srgbClr val="4F81BD"/>
              </a:buClr>
              <a:buSzPct val="70000"/>
              <a:buFont typeface="Wingdings"/>
              <a:buChar char=""/>
              <a:tabLst/>
              <a:defRPr/>
            </a:pPr>
            <a:r>
              <a:rPr kumimoji="0" lang="en-US" sz="2400" b="0" i="0" u="none" strike="noStrike" kern="1200" cap="none" spc="0" normalizeH="0" baseline="0" noProof="0" dirty="0">
                <a:ln>
                  <a:noFill/>
                </a:ln>
                <a:solidFill>
                  <a:sysClr val="windowText" lastClr="000000"/>
                </a:solidFill>
                <a:effectLst/>
                <a:uLnTx/>
                <a:uFillTx/>
                <a:latin typeface="Century Schoolbook"/>
                <a:ea typeface="+mn-ea"/>
                <a:cs typeface="+mn-cs"/>
              </a:rPr>
              <a:t>DTO: Data Transfer Object</a:t>
            </a:r>
          </a:p>
          <a:p>
            <a:pPr marL="274320" marR="0" lvl="0" indent="-274320" algn="l" defTabSz="914400" rtl="0" eaLnBrk="1" fontAlgn="auto" latinLnBrk="0" hangingPunct="1">
              <a:lnSpc>
                <a:spcPct val="100000"/>
              </a:lnSpc>
              <a:spcBef>
                <a:spcPts val="600"/>
              </a:spcBef>
              <a:spcAft>
                <a:spcPts val="0"/>
              </a:spcAft>
              <a:buClr>
                <a:srgbClr val="4F81BD"/>
              </a:buClr>
              <a:buSzPct val="70000"/>
              <a:buFont typeface="Wingdings"/>
              <a:buChar char=""/>
              <a:tabLst/>
              <a:defRPr/>
            </a:pPr>
            <a:r>
              <a:rPr kumimoji="0" lang="en-US" sz="2400" b="0" i="0" u="none" strike="noStrike" kern="1200" cap="none" spc="0" normalizeH="0" baseline="0" noProof="0" dirty="0">
                <a:ln>
                  <a:noFill/>
                </a:ln>
                <a:solidFill>
                  <a:sysClr val="windowText" lastClr="000000"/>
                </a:solidFill>
                <a:effectLst/>
                <a:uLnTx/>
                <a:uFillTx/>
                <a:latin typeface="Century Schoolbook"/>
                <a:ea typeface="+mn-ea"/>
                <a:cs typeface="+mn-cs"/>
              </a:rPr>
              <a:t>Query Façade: </a:t>
            </a:r>
            <a:r>
              <a:rPr kumimoji="0" lang="en-US" sz="2400" b="0" i="0" u="none" strike="noStrike" kern="1200" cap="none" spc="0" normalizeH="0" baseline="0" noProof="0" dirty="0" err="1">
                <a:ln>
                  <a:noFill/>
                </a:ln>
                <a:solidFill>
                  <a:sysClr val="windowText" lastClr="000000"/>
                </a:solidFill>
                <a:effectLst/>
                <a:uLnTx/>
                <a:uFillTx/>
                <a:latin typeface="Century Schoolbook"/>
                <a:ea typeface="+mn-ea"/>
                <a:cs typeface="+mn-cs"/>
              </a:rPr>
              <a:t>mô</a:t>
            </a:r>
            <a:r>
              <a:rPr kumimoji="0" lang="en-US" sz="2400" b="0" i="0" u="none" strike="noStrike" kern="1200" cap="none" spc="0" normalizeH="0" baseline="0" noProof="0" dirty="0">
                <a:ln>
                  <a:noFill/>
                </a:ln>
                <a:solidFill>
                  <a:sysClr val="windowText" lastClr="000000"/>
                </a:solidFill>
                <a:effectLst/>
                <a:uLnTx/>
                <a:uFillTx/>
                <a:latin typeface="Century Schoolbook"/>
                <a:ea typeface="+mn-ea"/>
                <a:cs typeface="+mn-cs"/>
              </a:rPr>
              <a:t> </a:t>
            </a:r>
            <a:r>
              <a:rPr kumimoji="0" lang="en-US" sz="2400" b="0" i="0" u="none" strike="noStrike" kern="1200" cap="none" spc="0" normalizeH="0" baseline="0" noProof="0" dirty="0" err="1">
                <a:ln>
                  <a:noFill/>
                </a:ln>
                <a:solidFill>
                  <a:sysClr val="windowText" lastClr="000000"/>
                </a:solidFill>
                <a:effectLst/>
                <a:uLnTx/>
                <a:uFillTx/>
                <a:latin typeface="Century Schoolbook"/>
                <a:ea typeface="+mn-ea"/>
                <a:cs typeface="+mn-cs"/>
              </a:rPr>
              <a:t>hình</a:t>
            </a:r>
            <a:r>
              <a:rPr kumimoji="0" lang="en-US" sz="2400" b="0" i="0" u="none" strike="noStrike" kern="1200" cap="none" spc="0" normalizeH="0" baseline="0" noProof="0" dirty="0">
                <a:ln>
                  <a:noFill/>
                </a:ln>
                <a:solidFill>
                  <a:sysClr val="windowText" lastClr="000000"/>
                </a:solidFill>
                <a:effectLst/>
                <a:uLnTx/>
                <a:uFillTx/>
                <a:latin typeface="Century Schoolbook"/>
                <a:ea typeface="+mn-ea"/>
                <a:cs typeface="+mn-cs"/>
              </a:rPr>
              <a:t> query </a:t>
            </a:r>
            <a:r>
              <a:rPr kumimoji="0" lang="en-US" sz="2400" b="0" i="0" u="none" strike="noStrike" kern="1200" cap="none" spc="0" normalizeH="0" baseline="0" noProof="0" dirty="0" err="1">
                <a:ln>
                  <a:noFill/>
                </a:ln>
                <a:solidFill>
                  <a:sysClr val="windowText" lastClr="000000"/>
                </a:solidFill>
                <a:effectLst/>
                <a:uLnTx/>
                <a:uFillTx/>
                <a:latin typeface="Century Schoolbook"/>
                <a:ea typeface="+mn-ea"/>
                <a:cs typeface="+mn-cs"/>
              </a:rPr>
              <a:t>dữ</a:t>
            </a:r>
            <a:r>
              <a:rPr kumimoji="0" lang="en-US" sz="2400" b="0" i="0" u="none" strike="noStrike" kern="1200" cap="none" spc="0" normalizeH="0" baseline="0" noProof="0" dirty="0">
                <a:ln>
                  <a:noFill/>
                </a:ln>
                <a:solidFill>
                  <a:sysClr val="windowText" lastClr="000000"/>
                </a:solidFill>
                <a:effectLst/>
                <a:uLnTx/>
                <a:uFillTx/>
                <a:latin typeface="Century Schoolbook"/>
                <a:ea typeface="+mn-ea"/>
                <a:cs typeface="+mn-cs"/>
              </a:rPr>
              <a:t> </a:t>
            </a:r>
            <a:r>
              <a:rPr kumimoji="0" lang="en-US" sz="2400" b="0" i="0" u="none" strike="noStrike" kern="1200" cap="none" spc="0" normalizeH="0" baseline="0" noProof="0" dirty="0" err="1">
                <a:ln>
                  <a:noFill/>
                </a:ln>
                <a:solidFill>
                  <a:sysClr val="windowText" lastClr="000000"/>
                </a:solidFill>
                <a:effectLst/>
                <a:uLnTx/>
                <a:uFillTx/>
                <a:latin typeface="Century Schoolbook"/>
                <a:ea typeface="+mn-ea"/>
                <a:cs typeface="+mn-cs"/>
              </a:rPr>
              <a:t>liệu</a:t>
            </a:r>
            <a:endParaRPr kumimoji="0" lang="en-US" sz="2400" b="0" i="0" u="none" strike="noStrike" kern="1200" cap="none" spc="0" normalizeH="0" baseline="0" noProof="0" dirty="0">
              <a:ln>
                <a:noFill/>
              </a:ln>
              <a:solidFill>
                <a:sysClr val="windowText" lastClr="000000"/>
              </a:solidFill>
              <a:effectLst/>
              <a:uLnTx/>
              <a:uFillTx/>
              <a:latin typeface="Century Schoolbook"/>
              <a:ea typeface="+mn-ea"/>
              <a:cs typeface="+mn-cs"/>
            </a:endParaRPr>
          </a:p>
          <a:p>
            <a:pPr marL="274320" marR="0" lvl="0" indent="-274320" algn="l" defTabSz="914400" rtl="0" eaLnBrk="1" fontAlgn="auto" latinLnBrk="0" hangingPunct="1">
              <a:lnSpc>
                <a:spcPct val="100000"/>
              </a:lnSpc>
              <a:spcBef>
                <a:spcPts val="600"/>
              </a:spcBef>
              <a:spcAft>
                <a:spcPts val="0"/>
              </a:spcAft>
              <a:buClr>
                <a:srgbClr val="4F81BD"/>
              </a:buClr>
              <a:buSzPct val="70000"/>
              <a:buFont typeface="Wingdings"/>
              <a:buChar char=""/>
              <a:tabLst/>
              <a:defRPr/>
            </a:pPr>
            <a:endParaRPr kumimoji="0" lang="en-US" sz="2400" b="0" i="0" u="none" strike="noStrike" kern="1200" cap="none" spc="0" normalizeH="0" baseline="0" noProof="0" dirty="0">
              <a:ln>
                <a:noFill/>
              </a:ln>
              <a:solidFill>
                <a:sysClr val="windowText" lastClr="000000"/>
              </a:solidFill>
              <a:effectLst/>
              <a:uLnTx/>
              <a:uFillTx/>
              <a:latin typeface="Century Schoolbook"/>
              <a:ea typeface="+mn-ea"/>
              <a:cs typeface="+mn-cs"/>
            </a:endParaRPr>
          </a:p>
        </p:txBody>
      </p:sp>
    </p:spTree>
    <p:extLst>
      <p:ext uri="{BB962C8B-B14F-4D97-AF65-F5344CB8AC3E}">
        <p14:creationId xmlns:p14="http://schemas.microsoft.com/office/powerpoint/2010/main" val="217408026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12463C4-BA19-481D-A68F-661A7D8938E5}"/>
              </a:ext>
            </a:extLst>
          </p:cNvPr>
          <p:cNvSpPr txBox="1"/>
          <p:nvPr/>
        </p:nvSpPr>
        <p:spPr>
          <a:xfrm>
            <a:off x="1563673" y="265553"/>
            <a:ext cx="9089825" cy="769441"/>
          </a:xfrm>
          <a:prstGeom prst="rect">
            <a:avLst/>
          </a:prstGeom>
          <a:noFill/>
        </p:spPr>
        <p:txBody>
          <a:bodyPr wrap="square" rtlCol="0">
            <a:spAutoFit/>
          </a:bodyPr>
          <a:lstStyle/>
          <a:p>
            <a:pPr algn="ctr">
              <a:defRPr/>
            </a:pPr>
            <a:r>
              <a:rPr kumimoji="0" lang="pt-BR" sz="4400" b="1" i="0" u="none" strike="noStrike" kern="1200" cap="none" spc="0" normalizeH="0" baseline="0" noProof="0" dirty="0">
                <a:ln>
                  <a:noFill/>
                </a:ln>
                <a:solidFill>
                  <a:srgbClr val="42A1DC"/>
                </a:solidFill>
                <a:effectLst/>
                <a:uLnTx/>
                <a:uFillTx/>
                <a:latin typeface="Ubuntu" panose="020B0504030602030204" pitchFamily="34" charset="0"/>
                <a:ea typeface="+mn-ea"/>
                <a:cs typeface="+mn-cs"/>
              </a:rPr>
              <a:t>CQRS</a:t>
            </a:r>
            <a:endParaRPr kumimoji="0" lang="pt-BR" sz="2000" b="1" i="0" u="none" strike="noStrike" kern="1200" cap="none" spc="0" normalizeH="0" baseline="0" noProof="0" dirty="0">
              <a:ln>
                <a:noFill/>
              </a:ln>
              <a:solidFill>
                <a:srgbClr val="2B0A3D"/>
              </a:solidFill>
              <a:effectLst/>
              <a:uLnTx/>
              <a:uFillTx/>
              <a:latin typeface="Ubuntu" panose="020B0504030602030204" pitchFamily="34" charset="0"/>
              <a:ea typeface="+mn-ea"/>
              <a:cs typeface="+mn-cs"/>
            </a:endParaRPr>
          </a:p>
        </p:txBody>
      </p:sp>
      <p:pic>
        <p:nvPicPr>
          <p:cNvPr id="19" name="Picture 18">
            <a:extLst>
              <a:ext uri="{FF2B5EF4-FFF2-40B4-BE49-F238E27FC236}">
                <a16:creationId xmlns:a16="http://schemas.microsoft.com/office/drawing/2014/main" id="{1266CA7D-8DFE-4731-92B9-385474AFA929}"/>
              </a:ext>
            </a:extLst>
          </p:cNvPr>
          <p:cNvPicPr>
            <a:picLocks noChangeAspect="1"/>
          </p:cNvPicPr>
          <p:nvPr/>
        </p:nvPicPr>
        <p:blipFill>
          <a:blip r:embed="rId3"/>
          <a:stretch>
            <a:fillRect/>
          </a:stretch>
        </p:blipFill>
        <p:spPr>
          <a:xfrm>
            <a:off x="11506198" y="0"/>
            <a:ext cx="600159" cy="562053"/>
          </a:xfrm>
          <a:prstGeom prst="rect">
            <a:avLst/>
          </a:prstGeom>
        </p:spPr>
      </p:pic>
      <p:pic>
        <p:nvPicPr>
          <p:cNvPr id="24" name="Picture 23">
            <a:extLst>
              <a:ext uri="{FF2B5EF4-FFF2-40B4-BE49-F238E27FC236}">
                <a16:creationId xmlns:a16="http://schemas.microsoft.com/office/drawing/2014/main" id="{03F6C7F3-D042-4C08-83F7-9A72F23AF54A}"/>
              </a:ext>
            </a:extLst>
          </p:cNvPr>
          <p:cNvPicPr>
            <a:picLocks noChangeAspect="1"/>
          </p:cNvPicPr>
          <p:nvPr/>
        </p:nvPicPr>
        <p:blipFill>
          <a:blip r:embed="rId4"/>
          <a:stretch>
            <a:fillRect/>
          </a:stretch>
        </p:blipFill>
        <p:spPr>
          <a:xfrm>
            <a:off x="9114996" y="6486473"/>
            <a:ext cx="3077004" cy="371527"/>
          </a:xfrm>
          <a:prstGeom prst="rect">
            <a:avLst/>
          </a:prstGeom>
        </p:spPr>
      </p:pic>
      <p:sp>
        <p:nvSpPr>
          <p:cNvPr id="11" name="Title 1">
            <a:extLst>
              <a:ext uri="{FF2B5EF4-FFF2-40B4-BE49-F238E27FC236}">
                <a16:creationId xmlns:a16="http://schemas.microsoft.com/office/drawing/2014/main" id="{21E58A67-88C4-4E82-BD4A-7E55CBBD931E}"/>
              </a:ext>
            </a:extLst>
          </p:cNvPr>
          <p:cNvSpPr txBox="1">
            <a:spLocks/>
          </p:cNvSpPr>
          <p:nvPr/>
        </p:nvSpPr>
        <p:spPr>
          <a:xfrm>
            <a:off x="470848" y="806901"/>
            <a:ext cx="7467600" cy="1143000"/>
          </a:xfrm>
          <a:prstGeom prst="rect">
            <a:avLst/>
          </a:prstGeom>
        </p:spPr>
        <p:txBody>
          <a:bodyPr vert="horz" anchor="b">
            <a:normAutofit/>
          </a:bodyPr>
          <a:lstStyle>
            <a:lvl1pPr algn="l" rtl="0" eaLnBrk="1" latinLnBrk="0" hangingPunct="1">
              <a:spcBef>
                <a:spcPct val="0"/>
              </a:spcBef>
              <a:buNone/>
              <a:defRPr kumimoji="0" sz="3000" b="0" kern="1200" cap="small" baseline="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3000" b="0" i="0" u="none" strike="noStrike" kern="1200" cap="small" spc="0" normalizeH="0" baseline="0" noProof="0">
                <a:ln>
                  <a:noFill/>
                </a:ln>
                <a:solidFill>
                  <a:srgbClr val="1F497D"/>
                </a:solidFill>
                <a:effectLst/>
                <a:uLnTx/>
                <a:uFillTx/>
                <a:latin typeface="Century Schoolbook"/>
                <a:ea typeface="+mj-ea"/>
                <a:cs typeface="+mj-cs"/>
              </a:rPr>
              <a:t>Mô hình hoạt động</a:t>
            </a:r>
            <a:endParaRPr kumimoji="0" lang="en-US" sz="3000" b="0" i="0" u="none" strike="noStrike" kern="1200" cap="small" spc="0" normalizeH="0" baseline="0" noProof="0" dirty="0">
              <a:ln>
                <a:noFill/>
              </a:ln>
              <a:solidFill>
                <a:srgbClr val="1F497D"/>
              </a:solidFill>
              <a:effectLst/>
              <a:uLnTx/>
              <a:uFillTx/>
              <a:latin typeface="Century Schoolbook"/>
              <a:ea typeface="+mj-ea"/>
              <a:cs typeface="+mj-cs"/>
            </a:endParaRPr>
          </a:p>
        </p:txBody>
      </p:sp>
      <p:sp>
        <p:nvSpPr>
          <p:cNvPr id="12" name="Content Placeholder 2">
            <a:extLst>
              <a:ext uri="{FF2B5EF4-FFF2-40B4-BE49-F238E27FC236}">
                <a16:creationId xmlns:a16="http://schemas.microsoft.com/office/drawing/2014/main" id="{273FE882-8EE9-4806-A5DA-61A4927841A0}"/>
              </a:ext>
            </a:extLst>
          </p:cNvPr>
          <p:cNvSpPr txBox="1">
            <a:spLocks/>
          </p:cNvSpPr>
          <p:nvPr/>
        </p:nvSpPr>
        <p:spPr>
          <a:xfrm>
            <a:off x="470848" y="2132463"/>
            <a:ext cx="7467600" cy="4873752"/>
          </a:xfrm>
          <a:prstGeom prst="rect">
            <a:avLst/>
          </a:prstGeom>
        </p:spPr>
        <p:txBody>
          <a:bodyPr vert="horz">
            <a:normAutofit/>
          </a:bodyPr>
          <a:lstStyle>
            <a:lvl1pPr marL="274320" indent="-274320" algn="l" rtl="0" eaLnBrk="1" latinLnBrk="0" hangingPunct="1">
              <a:spcBef>
                <a:spcPts val="600"/>
              </a:spcBef>
              <a:buClr>
                <a:schemeClr val="accent1"/>
              </a:buClr>
              <a:buSzPct val="70000"/>
              <a:buFont typeface="Wingdings"/>
              <a:buChar char=""/>
              <a:defRPr kumimoji="0" sz="2400" kern="1200">
                <a:solidFill>
                  <a:schemeClr val="tx1"/>
                </a:solidFill>
                <a:latin typeface="+mn-lt"/>
                <a:ea typeface="+mn-ea"/>
                <a:cs typeface="+mn-cs"/>
              </a:defRPr>
            </a:lvl1pPr>
            <a:lvl2pPr marL="640080" indent="-274320" algn="l" rtl="0" eaLnBrk="1" latinLnBrk="0" hangingPunct="1">
              <a:spcBef>
                <a:spcPct val="20000"/>
              </a:spcBef>
              <a:buClr>
                <a:schemeClr val="accent1"/>
              </a:buClr>
              <a:buSzPct val="80000"/>
              <a:buFont typeface="Wingdings 2"/>
              <a:buChar char=""/>
              <a:defRPr kumimoji="0" sz="2100" kern="1200">
                <a:solidFill>
                  <a:schemeClr val="tx1"/>
                </a:solidFill>
                <a:latin typeface="+mn-lt"/>
                <a:ea typeface="+mn-ea"/>
                <a:cs typeface="+mn-cs"/>
              </a:defRPr>
            </a:lvl2pPr>
            <a:lvl3pPr marL="914400" indent="-182880" algn="l" rtl="0" eaLnBrk="1" latinLnBrk="0" hangingPunct="1">
              <a:spcBef>
                <a:spcPct val="20000"/>
              </a:spcBef>
              <a:buClr>
                <a:schemeClr val="accent1">
                  <a:shade val="75000"/>
                </a:schemeClr>
              </a:buClr>
              <a:buSzPct val="60000"/>
              <a:buFont typeface="Wingdings"/>
              <a:buChar char=""/>
              <a:defRPr kumimoji="0" sz="1800" kern="1200">
                <a:solidFill>
                  <a:schemeClr val="tx1"/>
                </a:solidFill>
                <a:latin typeface="+mn-lt"/>
                <a:ea typeface="+mn-ea"/>
                <a:cs typeface="+mn-cs"/>
              </a:defRPr>
            </a:lvl3pPr>
            <a:lvl4pPr marL="1188720" indent="-182880" algn="l" rtl="0" eaLnBrk="1" latinLnBrk="0" hangingPunct="1">
              <a:spcBef>
                <a:spcPct val="20000"/>
              </a:spcBef>
              <a:buClr>
                <a:schemeClr val="accent1">
                  <a:tint val="60000"/>
                </a:schemeClr>
              </a:buClr>
              <a:buSzPct val="60000"/>
              <a:buFont typeface="Wingdings"/>
              <a:buChar char=""/>
              <a:defRPr kumimoji="0" sz="1800" kern="1200">
                <a:solidFill>
                  <a:schemeClr val="tx1"/>
                </a:solidFill>
                <a:latin typeface="+mn-lt"/>
                <a:ea typeface="+mn-ea"/>
                <a:cs typeface="+mn-cs"/>
              </a:defRPr>
            </a:lvl4pPr>
            <a:lvl5pPr marL="1463040" indent="-182880" algn="l" rtl="0" eaLnBrk="1" latinLnBrk="0" hangingPunct="1">
              <a:spcBef>
                <a:spcPct val="20000"/>
              </a:spcBef>
              <a:buClr>
                <a:schemeClr val="accent2">
                  <a:tint val="60000"/>
                </a:schemeClr>
              </a:buClr>
              <a:buSzPct val="68000"/>
              <a:buFont typeface="Wingdings 2"/>
              <a:buChar char=""/>
              <a:defRPr kumimoji="0" sz="1600" kern="1200">
                <a:solidFill>
                  <a:schemeClr val="tx1"/>
                </a:solidFill>
                <a:latin typeface="+mn-lt"/>
                <a:ea typeface="+mn-ea"/>
                <a:cs typeface="+mn-cs"/>
              </a:defRPr>
            </a:lvl5pPr>
            <a:lvl6pPr marL="1737360" indent="-182880" algn="l" rtl="0" eaLnBrk="1" latinLnBrk="0" hangingPunct="1">
              <a:spcBef>
                <a:spcPct val="20000"/>
              </a:spcBef>
              <a:buClr>
                <a:schemeClr val="accent1"/>
              </a:buClr>
              <a:buChar char="•"/>
              <a:defRPr kumimoji="0" sz="1600" kern="1200">
                <a:solidFill>
                  <a:schemeClr val="tx2"/>
                </a:solidFill>
                <a:latin typeface="+mn-lt"/>
                <a:ea typeface="+mn-ea"/>
                <a:cs typeface="+mn-cs"/>
              </a:defRPr>
            </a:lvl6pPr>
            <a:lvl7pPr marL="2011680" indent="-182880" algn="l" rtl="0" eaLnBrk="1" latinLnBrk="0" hangingPunct="1">
              <a:spcBef>
                <a:spcPct val="20000"/>
              </a:spcBef>
              <a:buClr>
                <a:schemeClr val="accent1">
                  <a:tint val="60000"/>
                </a:schemeClr>
              </a:buClr>
              <a:buSzPct val="60000"/>
              <a:buFont typeface="Wingdings"/>
              <a:buChar char=""/>
              <a:defRPr kumimoji="0" sz="1400" kern="1200" baseline="0">
                <a:solidFill>
                  <a:schemeClr val="tx2"/>
                </a:solidFill>
                <a:latin typeface="+mn-lt"/>
                <a:ea typeface="+mn-ea"/>
                <a:cs typeface="+mn-cs"/>
              </a:defRPr>
            </a:lvl7pPr>
            <a:lvl8pPr marL="2286000" indent="-182880" algn="l" rtl="0" eaLnBrk="1" latinLnBrk="0" hangingPunct="1">
              <a:spcBef>
                <a:spcPct val="20000"/>
              </a:spcBef>
              <a:buClr>
                <a:schemeClr val="accent2"/>
              </a:buClr>
              <a:buChar char="•"/>
              <a:defRPr kumimoji="0" sz="1400" kern="1200" cap="small" baseline="0">
                <a:solidFill>
                  <a:schemeClr val="tx2"/>
                </a:solidFill>
                <a:latin typeface="+mn-lt"/>
                <a:ea typeface="+mn-ea"/>
                <a:cs typeface="+mn-cs"/>
              </a:defRPr>
            </a:lvl8pPr>
            <a:lvl9pPr marL="2560320" indent="-182880" algn="l" rtl="0" eaLnBrk="1" latinLnBrk="0" hangingPunct="1">
              <a:spcBef>
                <a:spcPct val="20000"/>
              </a:spcBef>
              <a:buClr>
                <a:schemeClr val="accent1">
                  <a:shade val="75000"/>
                </a:schemeClr>
              </a:buClr>
              <a:buChar char="•"/>
              <a:defRPr kumimoji="0" sz="1400" kern="1200" baseline="0">
                <a:solidFill>
                  <a:schemeClr val="tx2"/>
                </a:solidFill>
                <a:latin typeface="+mn-lt"/>
                <a:ea typeface="+mn-ea"/>
                <a:cs typeface="+mn-cs"/>
              </a:defRPr>
            </a:lvl9pPr>
          </a:lstStyle>
          <a:p>
            <a:pPr marL="274320" marR="0" lvl="0" indent="-274320" algn="l" defTabSz="914400" rtl="0" eaLnBrk="1" fontAlgn="auto" latinLnBrk="0" hangingPunct="1">
              <a:lnSpc>
                <a:spcPct val="100000"/>
              </a:lnSpc>
              <a:spcBef>
                <a:spcPts val="600"/>
              </a:spcBef>
              <a:spcAft>
                <a:spcPts val="0"/>
              </a:spcAft>
              <a:buClr>
                <a:srgbClr val="4F81BD"/>
              </a:buClr>
              <a:buSzPct val="70000"/>
              <a:buFont typeface="Wingdings"/>
              <a:buChar char=""/>
              <a:tabLst/>
              <a:defRPr/>
            </a:pPr>
            <a:r>
              <a:rPr kumimoji="0" lang="en-US" sz="2400" b="0" i="0" u="none" strike="noStrike" kern="1200" cap="none" spc="0" normalizeH="0" baseline="0" noProof="0" dirty="0" err="1">
                <a:ln>
                  <a:noFill/>
                </a:ln>
                <a:solidFill>
                  <a:sysClr val="windowText" lastClr="000000"/>
                </a:solidFill>
                <a:effectLst/>
                <a:uLnTx/>
                <a:uFillTx/>
                <a:latin typeface="Century Schoolbook"/>
                <a:ea typeface="+mn-ea"/>
                <a:cs typeface="+mn-cs"/>
              </a:rPr>
              <a:t>Phát</a:t>
            </a:r>
            <a:r>
              <a:rPr kumimoji="0" lang="en-US" sz="2400" b="0" i="0" u="none" strike="noStrike" kern="1200" cap="none" spc="0" normalizeH="0" baseline="0" noProof="0" dirty="0">
                <a:ln>
                  <a:noFill/>
                </a:ln>
                <a:solidFill>
                  <a:sysClr val="windowText" lastClr="000000"/>
                </a:solidFill>
                <a:effectLst/>
                <a:uLnTx/>
                <a:uFillTx/>
                <a:latin typeface="Century Schoolbook"/>
                <a:ea typeface="+mn-ea"/>
                <a:cs typeface="+mn-cs"/>
              </a:rPr>
              <a:t> </a:t>
            </a:r>
            <a:r>
              <a:rPr kumimoji="0" lang="en-US" sz="2400" b="0" i="0" u="none" strike="noStrike" kern="1200" cap="none" spc="0" normalizeH="0" baseline="0" noProof="0" dirty="0" err="1">
                <a:ln>
                  <a:noFill/>
                </a:ln>
                <a:solidFill>
                  <a:sysClr val="windowText" lastClr="000000"/>
                </a:solidFill>
                <a:effectLst/>
                <a:uLnTx/>
                <a:uFillTx/>
                <a:latin typeface="Century Schoolbook"/>
                <a:ea typeface="+mn-ea"/>
                <a:cs typeface="+mn-cs"/>
              </a:rPr>
              <a:t>sinh</a:t>
            </a:r>
            <a:r>
              <a:rPr kumimoji="0" lang="en-US" sz="2400" b="0" i="0" u="none" strike="noStrike" kern="1200" cap="none" spc="0" normalizeH="0" baseline="0" noProof="0" dirty="0">
                <a:ln>
                  <a:noFill/>
                </a:ln>
                <a:solidFill>
                  <a:sysClr val="windowText" lastClr="000000"/>
                </a:solidFill>
                <a:effectLst/>
                <a:uLnTx/>
                <a:uFillTx/>
                <a:latin typeface="Century Schoolbook"/>
                <a:ea typeface="+mn-ea"/>
                <a:cs typeface="+mn-cs"/>
              </a:rPr>
              <a:t> command. </a:t>
            </a:r>
            <a:r>
              <a:rPr kumimoji="0" lang="en-US" sz="2400" b="0" i="0" u="none" strike="noStrike" kern="1200" cap="none" spc="0" normalizeH="0" baseline="0" noProof="0" dirty="0" err="1">
                <a:ln>
                  <a:noFill/>
                </a:ln>
                <a:solidFill>
                  <a:sysClr val="windowText" lastClr="000000"/>
                </a:solidFill>
                <a:effectLst/>
                <a:uLnTx/>
                <a:uFillTx/>
                <a:latin typeface="Century Schoolbook"/>
                <a:ea typeface="+mn-ea"/>
                <a:cs typeface="+mn-cs"/>
              </a:rPr>
              <a:t>Vd</a:t>
            </a:r>
            <a:r>
              <a:rPr kumimoji="0" lang="en-US" sz="2400" b="0" i="0" u="none" strike="noStrike" kern="1200" cap="none" spc="0" normalizeH="0" baseline="0" noProof="0" dirty="0">
                <a:ln>
                  <a:noFill/>
                </a:ln>
                <a:solidFill>
                  <a:sysClr val="windowText" lastClr="000000"/>
                </a:solidFill>
                <a:effectLst/>
                <a:uLnTx/>
                <a:uFillTx/>
                <a:latin typeface="Century Schoolbook"/>
                <a:ea typeface="+mn-ea"/>
                <a:cs typeface="+mn-cs"/>
              </a:rPr>
              <a:t>: </a:t>
            </a:r>
            <a:r>
              <a:rPr kumimoji="0" lang="en-US" sz="2400" b="0" i="0" u="none" strike="noStrike" kern="1200" cap="none" spc="0" normalizeH="0" baseline="0" noProof="0" dirty="0" err="1">
                <a:ln>
                  <a:noFill/>
                </a:ln>
                <a:solidFill>
                  <a:sysClr val="windowText" lastClr="000000"/>
                </a:solidFill>
                <a:effectLst/>
                <a:uLnTx/>
                <a:uFillTx/>
                <a:latin typeface="Century Schoolbook"/>
                <a:ea typeface="+mn-ea"/>
                <a:cs typeface="+mn-cs"/>
              </a:rPr>
              <a:t>đặt</a:t>
            </a:r>
            <a:r>
              <a:rPr kumimoji="0" lang="en-US" sz="2400" b="0" i="0" u="none" strike="noStrike" kern="1200" cap="none" spc="0" normalizeH="0" baseline="0" noProof="0" dirty="0">
                <a:ln>
                  <a:noFill/>
                </a:ln>
                <a:solidFill>
                  <a:sysClr val="windowText" lastClr="000000"/>
                </a:solidFill>
                <a:effectLst/>
                <a:uLnTx/>
                <a:uFillTx/>
                <a:latin typeface="Century Schoolbook"/>
                <a:ea typeface="+mn-ea"/>
                <a:cs typeface="+mn-cs"/>
              </a:rPr>
              <a:t> </a:t>
            </a:r>
            <a:r>
              <a:rPr kumimoji="0" lang="en-US" sz="2400" b="0" i="0" u="none" strike="noStrike" kern="1200" cap="none" spc="0" normalizeH="0" baseline="0" noProof="0" dirty="0" err="1">
                <a:ln>
                  <a:noFill/>
                </a:ln>
                <a:solidFill>
                  <a:sysClr val="windowText" lastClr="000000"/>
                </a:solidFill>
                <a:effectLst/>
                <a:uLnTx/>
                <a:uFillTx/>
                <a:latin typeface="Century Schoolbook"/>
                <a:ea typeface="+mn-ea"/>
                <a:cs typeface="+mn-cs"/>
              </a:rPr>
              <a:t>hàng</a:t>
            </a:r>
            <a:r>
              <a:rPr kumimoji="0" lang="en-US" sz="2400" b="0" i="0" u="none" strike="noStrike" kern="1200" cap="none" spc="0" normalizeH="0" baseline="0" noProof="0" dirty="0">
                <a:ln>
                  <a:noFill/>
                </a:ln>
                <a:solidFill>
                  <a:sysClr val="windowText" lastClr="000000"/>
                </a:solidFill>
                <a:effectLst/>
                <a:uLnTx/>
                <a:uFillTx/>
                <a:latin typeface="Century Schoolbook"/>
                <a:ea typeface="+mn-ea"/>
                <a:cs typeface="+mn-cs"/>
              </a:rPr>
              <a:t> – </a:t>
            </a:r>
            <a:r>
              <a:rPr kumimoji="0" lang="en-US" sz="2400" b="0" i="0" u="none" strike="noStrike" kern="1200" cap="none" spc="0" normalizeH="0" baseline="0" noProof="0" dirty="0" err="1">
                <a:ln>
                  <a:noFill/>
                </a:ln>
                <a:solidFill>
                  <a:sysClr val="windowText" lastClr="000000"/>
                </a:solidFill>
                <a:effectLst/>
                <a:uLnTx/>
                <a:uFillTx/>
                <a:latin typeface="Century Schoolbook"/>
                <a:ea typeface="+mn-ea"/>
                <a:cs typeface="+mn-cs"/>
              </a:rPr>
              <a:t>placeorder</a:t>
            </a:r>
            <a:endParaRPr kumimoji="0" lang="en-US" sz="2400" b="0" i="0" u="none" strike="noStrike" kern="1200" cap="none" spc="0" normalizeH="0" baseline="0" noProof="0" dirty="0">
              <a:ln>
                <a:noFill/>
              </a:ln>
              <a:solidFill>
                <a:sysClr val="windowText" lastClr="000000"/>
              </a:solidFill>
              <a:effectLst/>
              <a:uLnTx/>
              <a:uFillTx/>
              <a:latin typeface="Century Schoolbook"/>
              <a:ea typeface="+mn-ea"/>
              <a:cs typeface="+mn-cs"/>
            </a:endParaRPr>
          </a:p>
          <a:p>
            <a:pPr marL="274320" marR="0" lvl="0" indent="-274320" algn="l" defTabSz="914400" rtl="0" eaLnBrk="1" fontAlgn="auto" latinLnBrk="0" hangingPunct="1">
              <a:lnSpc>
                <a:spcPct val="100000"/>
              </a:lnSpc>
              <a:spcBef>
                <a:spcPts val="600"/>
              </a:spcBef>
              <a:spcAft>
                <a:spcPts val="0"/>
              </a:spcAft>
              <a:buClr>
                <a:srgbClr val="4F81BD"/>
              </a:buClr>
              <a:buSzPct val="70000"/>
              <a:buFont typeface="Wingdings"/>
              <a:buChar char=""/>
              <a:tabLst/>
              <a:defRPr/>
            </a:pPr>
            <a:r>
              <a:rPr kumimoji="0" lang="en-US" sz="2400" b="0" i="0" u="none" strike="noStrike" kern="1200" cap="none" spc="0" normalizeH="0" baseline="0" noProof="0" dirty="0">
                <a:ln>
                  <a:noFill/>
                </a:ln>
                <a:solidFill>
                  <a:sysClr val="windowText" lastClr="000000"/>
                </a:solidFill>
                <a:effectLst/>
                <a:uLnTx/>
                <a:uFillTx/>
                <a:latin typeface="Century Schoolbook"/>
                <a:ea typeface="+mn-ea"/>
                <a:cs typeface="+mn-cs"/>
              </a:rPr>
              <a:t>Command Bus </a:t>
            </a:r>
            <a:r>
              <a:rPr kumimoji="0" lang="en-US" sz="2400" b="0" i="0" u="none" strike="noStrike" kern="1200" cap="none" spc="0" normalizeH="0" baseline="0" noProof="0" dirty="0" err="1">
                <a:ln>
                  <a:noFill/>
                </a:ln>
                <a:solidFill>
                  <a:sysClr val="windowText" lastClr="000000"/>
                </a:solidFill>
                <a:effectLst/>
                <a:uLnTx/>
                <a:uFillTx/>
                <a:latin typeface="Century Schoolbook"/>
                <a:ea typeface="+mn-ea"/>
                <a:cs typeface="+mn-cs"/>
              </a:rPr>
              <a:t>gửi</a:t>
            </a:r>
            <a:r>
              <a:rPr kumimoji="0" lang="en-US" sz="2400" b="0" i="0" u="none" strike="noStrike" kern="1200" cap="none" spc="0" normalizeH="0" baseline="0" noProof="0" dirty="0">
                <a:ln>
                  <a:noFill/>
                </a:ln>
                <a:solidFill>
                  <a:sysClr val="windowText" lastClr="000000"/>
                </a:solidFill>
                <a:effectLst/>
                <a:uLnTx/>
                <a:uFillTx/>
                <a:latin typeface="Century Schoolbook"/>
                <a:ea typeface="+mn-ea"/>
                <a:cs typeface="+mn-cs"/>
              </a:rPr>
              <a:t> command</a:t>
            </a:r>
          </a:p>
          <a:p>
            <a:pPr marL="274320" marR="0" lvl="0" indent="-274320" algn="l" defTabSz="914400" rtl="0" eaLnBrk="1" fontAlgn="auto" latinLnBrk="0" hangingPunct="1">
              <a:lnSpc>
                <a:spcPct val="100000"/>
              </a:lnSpc>
              <a:spcBef>
                <a:spcPts val="600"/>
              </a:spcBef>
              <a:spcAft>
                <a:spcPts val="0"/>
              </a:spcAft>
              <a:buClr>
                <a:srgbClr val="4F81BD"/>
              </a:buClr>
              <a:buSzPct val="70000"/>
              <a:buFont typeface="Wingdings"/>
              <a:buChar char=""/>
              <a:tabLst/>
              <a:defRPr/>
            </a:pPr>
            <a:r>
              <a:rPr kumimoji="0" lang="en-US" sz="2400" b="0" i="0" u="none" strike="noStrike" kern="1200" cap="none" spc="0" normalizeH="0" baseline="0" noProof="0" dirty="0">
                <a:ln>
                  <a:noFill/>
                </a:ln>
                <a:solidFill>
                  <a:sysClr val="windowText" lastClr="000000"/>
                </a:solidFill>
                <a:effectLst/>
                <a:uLnTx/>
                <a:uFillTx/>
                <a:latin typeface="Century Schoolbook"/>
                <a:ea typeface="+mn-ea"/>
                <a:cs typeface="+mn-cs"/>
              </a:rPr>
              <a:t>Command Handler </a:t>
            </a:r>
            <a:r>
              <a:rPr kumimoji="0" lang="en-US" sz="2400" b="0" i="0" u="none" strike="noStrike" kern="1200" cap="none" spc="0" normalizeH="0" baseline="0" noProof="0" dirty="0" err="1">
                <a:ln>
                  <a:noFill/>
                </a:ln>
                <a:solidFill>
                  <a:sysClr val="windowText" lastClr="000000"/>
                </a:solidFill>
                <a:effectLst/>
                <a:uLnTx/>
                <a:uFillTx/>
                <a:latin typeface="Century Schoolbook"/>
                <a:ea typeface="+mn-ea"/>
                <a:cs typeface="+mn-cs"/>
              </a:rPr>
              <a:t>nhận</a:t>
            </a:r>
            <a:r>
              <a:rPr kumimoji="0" lang="en-US" sz="2400" b="0" i="0" u="none" strike="noStrike" kern="1200" cap="none" spc="0" normalizeH="0" baseline="0" noProof="0" dirty="0">
                <a:ln>
                  <a:noFill/>
                </a:ln>
                <a:solidFill>
                  <a:sysClr val="windowText" lastClr="000000"/>
                </a:solidFill>
                <a:effectLst/>
                <a:uLnTx/>
                <a:uFillTx/>
                <a:latin typeface="Century Schoolbook"/>
                <a:ea typeface="+mn-ea"/>
                <a:cs typeface="+mn-cs"/>
              </a:rPr>
              <a:t> command, </a:t>
            </a:r>
            <a:r>
              <a:rPr kumimoji="0" lang="en-US" sz="2400" b="0" i="0" u="none" strike="noStrike" kern="1200" cap="none" spc="0" normalizeH="0" baseline="0" noProof="0" dirty="0" err="1">
                <a:ln>
                  <a:noFill/>
                </a:ln>
                <a:solidFill>
                  <a:sysClr val="windowText" lastClr="000000"/>
                </a:solidFill>
                <a:effectLst/>
                <a:uLnTx/>
                <a:uFillTx/>
                <a:latin typeface="Century Schoolbook"/>
                <a:ea typeface="+mn-ea"/>
                <a:cs typeface="+mn-cs"/>
              </a:rPr>
              <a:t>thực</a:t>
            </a:r>
            <a:r>
              <a:rPr kumimoji="0" lang="en-US" sz="2400" b="0" i="0" u="none" strike="noStrike" kern="1200" cap="none" spc="0" normalizeH="0" baseline="0" noProof="0" dirty="0">
                <a:ln>
                  <a:noFill/>
                </a:ln>
                <a:solidFill>
                  <a:sysClr val="windowText" lastClr="000000"/>
                </a:solidFill>
                <a:effectLst/>
                <a:uLnTx/>
                <a:uFillTx/>
                <a:latin typeface="Century Schoolbook"/>
                <a:ea typeface="+mn-ea"/>
                <a:cs typeface="+mn-cs"/>
              </a:rPr>
              <a:t> </a:t>
            </a:r>
            <a:r>
              <a:rPr kumimoji="0" lang="en-US" sz="2400" b="0" i="0" u="none" strike="noStrike" kern="1200" cap="none" spc="0" normalizeH="0" baseline="0" noProof="0" dirty="0" err="1">
                <a:ln>
                  <a:noFill/>
                </a:ln>
                <a:solidFill>
                  <a:sysClr val="windowText" lastClr="000000"/>
                </a:solidFill>
                <a:effectLst/>
                <a:uLnTx/>
                <a:uFillTx/>
                <a:latin typeface="Century Schoolbook"/>
                <a:ea typeface="+mn-ea"/>
                <a:cs typeface="+mn-cs"/>
              </a:rPr>
              <a:t>thi</a:t>
            </a:r>
            <a:r>
              <a:rPr kumimoji="0" lang="en-US" sz="2400" b="0" i="0" u="none" strike="noStrike" kern="1200" cap="none" spc="0" normalizeH="0" baseline="0" noProof="0" dirty="0">
                <a:ln>
                  <a:noFill/>
                </a:ln>
                <a:solidFill>
                  <a:sysClr val="windowText" lastClr="000000"/>
                </a:solidFill>
                <a:effectLst/>
                <a:uLnTx/>
                <a:uFillTx/>
                <a:latin typeface="Century Schoolbook"/>
                <a:ea typeface="+mn-ea"/>
                <a:cs typeface="+mn-cs"/>
              </a:rPr>
              <a:t> </a:t>
            </a:r>
            <a:r>
              <a:rPr kumimoji="0" lang="en-US" sz="2400" b="0" i="0" u="none" strike="noStrike" kern="1200" cap="none" spc="0" normalizeH="0" baseline="0" noProof="0" dirty="0" err="1">
                <a:ln>
                  <a:noFill/>
                </a:ln>
                <a:solidFill>
                  <a:sysClr val="windowText" lastClr="000000"/>
                </a:solidFill>
                <a:effectLst/>
                <a:uLnTx/>
                <a:uFillTx/>
                <a:latin typeface="Century Schoolbook"/>
                <a:ea typeface="+mn-ea"/>
                <a:cs typeface="+mn-cs"/>
              </a:rPr>
              <a:t>xử</a:t>
            </a:r>
            <a:r>
              <a:rPr kumimoji="0" lang="en-US" sz="2400" b="0" i="0" u="none" strike="noStrike" kern="1200" cap="none" spc="0" normalizeH="0" baseline="0" noProof="0" dirty="0">
                <a:ln>
                  <a:noFill/>
                </a:ln>
                <a:solidFill>
                  <a:sysClr val="windowText" lastClr="000000"/>
                </a:solidFill>
                <a:effectLst/>
                <a:uLnTx/>
                <a:uFillTx/>
                <a:latin typeface="Century Schoolbook"/>
                <a:ea typeface="+mn-ea"/>
                <a:cs typeface="+mn-cs"/>
              </a:rPr>
              <a:t> </a:t>
            </a:r>
            <a:r>
              <a:rPr kumimoji="0" lang="en-US" sz="2400" b="0" i="0" u="none" strike="noStrike" kern="1200" cap="none" spc="0" normalizeH="0" baseline="0" noProof="0" dirty="0" err="1">
                <a:ln>
                  <a:noFill/>
                </a:ln>
                <a:solidFill>
                  <a:sysClr val="windowText" lastClr="000000"/>
                </a:solidFill>
                <a:effectLst/>
                <a:uLnTx/>
                <a:uFillTx/>
                <a:latin typeface="Century Schoolbook"/>
                <a:ea typeface="+mn-ea"/>
                <a:cs typeface="+mn-cs"/>
              </a:rPr>
              <a:t>lý</a:t>
            </a:r>
            <a:r>
              <a:rPr kumimoji="0" lang="en-US" sz="2400" b="0" i="0" u="none" strike="noStrike" kern="1200" cap="none" spc="0" normalizeH="0" baseline="0" noProof="0" dirty="0">
                <a:ln>
                  <a:noFill/>
                </a:ln>
                <a:solidFill>
                  <a:sysClr val="windowText" lastClr="000000"/>
                </a:solidFill>
                <a:effectLst/>
                <a:uLnTx/>
                <a:uFillTx/>
                <a:latin typeface="Century Schoolbook"/>
                <a:ea typeface="+mn-ea"/>
                <a:cs typeface="+mn-cs"/>
              </a:rPr>
              <a:t> </a:t>
            </a:r>
            <a:r>
              <a:rPr kumimoji="0" lang="en-US" sz="2400" b="0" i="0" u="none" strike="noStrike" kern="1200" cap="none" spc="0" normalizeH="0" baseline="0" noProof="0" dirty="0" err="1">
                <a:ln>
                  <a:noFill/>
                </a:ln>
                <a:solidFill>
                  <a:sysClr val="windowText" lastClr="000000"/>
                </a:solidFill>
                <a:effectLst/>
                <a:uLnTx/>
                <a:uFillTx/>
                <a:latin typeface="Century Schoolbook"/>
                <a:ea typeface="+mn-ea"/>
                <a:cs typeface="+mn-cs"/>
              </a:rPr>
              <a:t>nghiệp</a:t>
            </a:r>
            <a:r>
              <a:rPr kumimoji="0" lang="en-US" sz="2400" b="0" i="0" u="none" strike="noStrike" kern="1200" cap="none" spc="0" normalizeH="0" baseline="0" noProof="0" dirty="0">
                <a:ln>
                  <a:noFill/>
                </a:ln>
                <a:solidFill>
                  <a:sysClr val="windowText" lastClr="000000"/>
                </a:solidFill>
                <a:effectLst/>
                <a:uLnTx/>
                <a:uFillTx/>
                <a:latin typeface="Century Schoolbook"/>
                <a:ea typeface="+mn-ea"/>
                <a:cs typeface="+mn-cs"/>
              </a:rPr>
              <a:t> </a:t>
            </a:r>
            <a:r>
              <a:rPr kumimoji="0" lang="en-US" sz="2400" b="0" i="0" u="none" strike="noStrike" kern="1200" cap="none" spc="0" normalizeH="0" baseline="0" noProof="0" dirty="0" err="1">
                <a:ln>
                  <a:noFill/>
                </a:ln>
                <a:solidFill>
                  <a:sysClr val="windowText" lastClr="000000"/>
                </a:solidFill>
                <a:effectLst/>
                <a:uLnTx/>
                <a:uFillTx/>
                <a:latin typeface="Century Schoolbook"/>
                <a:ea typeface="+mn-ea"/>
                <a:cs typeface="+mn-cs"/>
              </a:rPr>
              <a:t>vụ</a:t>
            </a:r>
            <a:r>
              <a:rPr kumimoji="0" lang="en-US" sz="2400" b="0" i="0" u="none" strike="noStrike" kern="1200" cap="none" spc="0" normalizeH="0" baseline="0" noProof="0" dirty="0">
                <a:ln>
                  <a:noFill/>
                </a:ln>
                <a:solidFill>
                  <a:sysClr val="windowText" lastClr="000000"/>
                </a:solidFill>
                <a:effectLst/>
                <a:uLnTx/>
                <a:uFillTx/>
                <a:latin typeface="Century Schoolbook"/>
                <a:ea typeface="+mn-ea"/>
                <a:cs typeface="+mn-cs"/>
              </a:rPr>
              <a:t> </a:t>
            </a:r>
            <a:r>
              <a:rPr kumimoji="0" lang="en-US" sz="2400" b="0" i="0" u="none" strike="noStrike" kern="1200" cap="none" spc="0" normalizeH="0" baseline="0" noProof="0" dirty="0" err="1">
                <a:ln>
                  <a:noFill/>
                </a:ln>
                <a:solidFill>
                  <a:sysClr val="windowText" lastClr="000000"/>
                </a:solidFill>
                <a:effectLst/>
                <a:uLnTx/>
                <a:uFillTx/>
                <a:latin typeface="Century Schoolbook"/>
                <a:ea typeface="+mn-ea"/>
                <a:cs typeface="+mn-cs"/>
              </a:rPr>
              <a:t>tại</a:t>
            </a:r>
            <a:r>
              <a:rPr kumimoji="0" lang="en-US" sz="2400" b="0" i="0" u="none" strike="noStrike" kern="1200" cap="none" spc="0" normalizeH="0" baseline="0" noProof="0" dirty="0">
                <a:ln>
                  <a:noFill/>
                </a:ln>
                <a:solidFill>
                  <a:sysClr val="windowText" lastClr="000000"/>
                </a:solidFill>
                <a:effectLst/>
                <a:uLnTx/>
                <a:uFillTx/>
                <a:latin typeface="Century Schoolbook"/>
                <a:ea typeface="+mn-ea"/>
                <a:cs typeface="+mn-cs"/>
              </a:rPr>
              <a:t> domain model</a:t>
            </a:r>
          </a:p>
          <a:p>
            <a:pPr marL="274320" marR="0" lvl="0" indent="-274320" algn="l" defTabSz="914400" rtl="0" eaLnBrk="1" fontAlgn="auto" latinLnBrk="0" hangingPunct="1">
              <a:lnSpc>
                <a:spcPct val="100000"/>
              </a:lnSpc>
              <a:spcBef>
                <a:spcPts val="600"/>
              </a:spcBef>
              <a:spcAft>
                <a:spcPts val="0"/>
              </a:spcAft>
              <a:buClr>
                <a:srgbClr val="4F81BD"/>
              </a:buClr>
              <a:buSzPct val="70000"/>
              <a:buFont typeface="Wingdings"/>
              <a:buChar char=""/>
              <a:tabLst/>
              <a:defRPr/>
            </a:pPr>
            <a:r>
              <a:rPr kumimoji="0" lang="en-US" sz="2400" b="0" i="0" u="none" strike="noStrike" kern="1200" cap="none" spc="0" normalizeH="0" baseline="0" noProof="0" dirty="0" err="1">
                <a:ln>
                  <a:noFill/>
                </a:ln>
                <a:solidFill>
                  <a:sysClr val="windowText" lastClr="000000"/>
                </a:solidFill>
                <a:effectLst/>
                <a:uLnTx/>
                <a:uFillTx/>
                <a:latin typeface="Century Schoolbook"/>
                <a:ea typeface="+mn-ea"/>
                <a:cs typeface="+mn-cs"/>
              </a:rPr>
              <a:t>Phát</a:t>
            </a:r>
            <a:r>
              <a:rPr kumimoji="0" lang="en-US" sz="2400" b="0" i="0" u="none" strike="noStrike" kern="1200" cap="none" spc="0" normalizeH="0" baseline="0" noProof="0" dirty="0">
                <a:ln>
                  <a:noFill/>
                </a:ln>
                <a:solidFill>
                  <a:sysClr val="windowText" lastClr="000000"/>
                </a:solidFill>
                <a:effectLst/>
                <a:uLnTx/>
                <a:uFillTx/>
                <a:latin typeface="Century Schoolbook"/>
                <a:ea typeface="+mn-ea"/>
                <a:cs typeface="+mn-cs"/>
              </a:rPr>
              <a:t> </a:t>
            </a:r>
            <a:r>
              <a:rPr kumimoji="0" lang="en-US" sz="2400" b="0" i="0" u="none" strike="noStrike" kern="1200" cap="none" spc="0" normalizeH="0" baseline="0" noProof="0" dirty="0" err="1">
                <a:ln>
                  <a:noFill/>
                </a:ln>
                <a:solidFill>
                  <a:sysClr val="windowText" lastClr="000000"/>
                </a:solidFill>
                <a:effectLst/>
                <a:uLnTx/>
                <a:uFillTx/>
                <a:latin typeface="Century Schoolbook"/>
                <a:ea typeface="+mn-ea"/>
                <a:cs typeface="+mn-cs"/>
              </a:rPr>
              <a:t>sinh</a:t>
            </a:r>
            <a:r>
              <a:rPr kumimoji="0" lang="en-US" sz="2400" b="0" i="0" u="none" strike="noStrike" kern="1200" cap="none" spc="0" normalizeH="0" baseline="0" noProof="0" dirty="0">
                <a:ln>
                  <a:noFill/>
                </a:ln>
                <a:solidFill>
                  <a:sysClr val="windowText" lastClr="000000"/>
                </a:solidFill>
                <a:effectLst/>
                <a:uLnTx/>
                <a:uFillTx/>
                <a:latin typeface="Century Schoolbook"/>
                <a:ea typeface="+mn-ea"/>
                <a:cs typeface="+mn-cs"/>
              </a:rPr>
              <a:t> </a:t>
            </a:r>
            <a:r>
              <a:rPr kumimoji="0" lang="en-US" sz="2400" b="0" i="0" u="none" strike="noStrike" kern="1200" cap="none" spc="0" normalizeH="0" baseline="0" noProof="0" dirty="0" err="1">
                <a:ln>
                  <a:noFill/>
                </a:ln>
                <a:solidFill>
                  <a:sysClr val="windowText" lastClr="000000"/>
                </a:solidFill>
                <a:effectLst/>
                <a:uLnTx/>
                <a:uFillTx/>
                <a:latin typeface="Century Schoolbook"/>
                <a:ea typeface="+mn-ea"/>
                <a:cs typeface="+mn-cs"/>
              </a:rPr>
              <a:t>các</a:t>
            </a:r>
            <a:r>
              <a:rPr kumimoji="0" lang="en-US" sz="2400" b="0" i="0" u="none" strike="noStrike" kern="1200" cap="none" spc="0" normalizeH="0" baseline="0" noProof="0" dirty="0">
                <a:ln>
                  <a:noFill/>
                </a:ln>
                <a:solidFill>
                  <a:sysClr val="windowText" lastClr="000000"/>
                </a:solidFill>
                <a:effectLst/>
                <a:uLnTx/>
                <a:uFillTx/>
                <a:latin typeface="Century Schoolbook"/>
                <a:ea typeface="+mn-ea"/>
                <a:cs typeface="+mn-cs"/>
              </a:rPr>
              <a:t> Event </a:t>
            </a:r>
            <a:r>
              <a:rPr kumimoji="0" lang="en-US" sz="2400" b="0" i="0" u="none" strike="noStrike" kern="1200" cap="none" spc="0" normalizeH="0" baseline="0" noProof="0" dirty="0" err="1">
                <a:ln>
                  <a:noFill/>
                </a:ln>
                <a:solidFill>
                  <a:sysClr val="windowText" lastClr="000000"/>
                </a:solidFill>
                <a:effectLst/>
                <a:uLnTx/>
                <a:uFillTx/>
                <a:latin typeface="Century Schoolbook"/>
                <a:ea typeface="+mn-ea"/>
                <a:cs typeface="+mn-cs"/>
              </a:rPr>
              <a:t>báo</a:t>
            </a:r>
            <a:r>
              <a:rPr kumimoji="0" lang="en-US" sz="2400" b="0" i="0" u="none" strike="noStrike" kern="1200" cap="none" spc="0" normalizeH="0" baseline="0" noProof="0" dirty="0">
                <a:ln>
                  <a:noFill/>
                </a:ln>
                <a:solidFill>
                  <a:sysClr val="windowText" lastClr="000000"/>
                </a:solidFill>
                <a:effectLst/>
                <a:uLnTx/>
                <a:uFillTx/>
                <a:latin typeface="Century Schoolbook"/>
                <a:ea typeface="+mn-ea"/>
                <a:cs typeface="+mn-cs"/>
              </a:rPr>
              <a:t> </a:t>
            </a:r>
            <a:r>
              <a:rPr kumimoji="0" lang="en-US" sz="2400" b="0" i="0" u="none" strike="noStrike" kern="1200" cap="none" spc="0" normalizeH="0" baseline="0" noProof="0" dirty="0" err="1">
                <a:ln>
                  <a:noFill/>
                </a:ln>
                <a:solidFill>
                  <a:sysClr val="windowText" lastClr="000000"/>
                </a:solidFill>
                <a:effectLst/>
                <a:uLnTx/>
                <a:uFillTx/>
                <a:latin typeface="Century Schoolbook"/>
                <a:ea typeface="+mn-ea"/>
                <a:cs typeface="+mn-cs"/>
              </a:rPr>
              <a:t>kết</a:t>
            </a:r>
            <a:r>
              <a:rPr kumimoji="0" lang="en-US" sz="2400" b="0" i="0" u="none" strike="noStrike" kern="1200" cap="none" spc="0" normalizeH="0" baseline="0" noProof="0" dirty="0">
                <a:ln>
                  <a:noFill/>
                </a:ln>
                <a:solidFill>
                  <a:sysClr val="windowText" lastClr="000000"/>
                </a:solidFill>
                <a:effectLst/>
                <a:uLnTx/>
                <a:uFillTx/>
                <a:latin typeface="Century Schoolbook"/>
                <a:ea typeface="+mn-ea"/>
                <a:cs typeface="+mn-cs"/>
              </a:rPr>
              <a:t> </a:t>
            </a:r>
            <a:r>
              <a:rPr kumimoji="0" lang="en-US" sz="2400" b="0" i="0" u="none" strike="noStrike" kern="1200" cap="none" spc="0" normalizeH="0" baseline="0" noProof="0" dirty="0" err="1">
                <a:ln>
                  <a:noFill/>
                </a:ln>
                <a:solidFill>
                  <a:sysClr val="windowText" lastClr="000000"/>
                </a:solidFill>
                <a:effectLst/>
                <a:uLnTx/>
                <a:uFillTx/>
                <a:latin typeface="Century Schoolbook"/>
                <a:ea typeface="+mn-ea"/>
                <a:cs typeface="+mn-cs"/>
              </a:rPr>
              <a:t>thúc</a:t>
            </a:r>
            <a:r>
              <a:rPr kumimoji="0" lang="en-US" sz="2400" b="0" i="0" u="none" strike="noStrike" kern="1200" cap="none" spc="0" normalizeH="0" baseline="0" noProof="0" dirty="0">
                <a:ln>
                  <a:noFill/>
                </a:ln>
                <a:solidFill>
                  <a:sysClr val="windowText" lastClr="000000"/>
                </a:solidFill>
                <a:effectLst/>
                <a:uLnTx/>
                <a:uFillTx/>
                <a:latin typeface="Century Schoolbook"/>
                <a:ea typeface="+mn-ea"/>
                <a:cs typeface="+mn-cs"/>
              </a:rPr>
              <a:t> </a:t>
            </a:r>
            <a:r>
              <a:rPr kumimoji="0" lang="en-US" sz="2400" b="0" i="0" u="none" strike="noStrike" kern="1200" cap="none" spc="0" normalizeH="0" baseline="0" noProof="0" dirty="0" err="1">
                <a:ln>
                  <a:noFill/>
                </a:ln>
                <a:solidFill>
                  <a:sysClr val="windowText" lastClr="000000"/>
                </a:solidFill>
                <a:effectLst/>
                <a:uLnTx/>
                <a:uFillTx/>
                <a:latin typeface="Century Schoolbook"/>
                <a:ea typeface="+mn-ea"/>
                <a:cs typeface="+mn-cs"/>
              </a:rPr>
              <a:t>quá</a:t>
            </a:r>
            <a:r>
              <a:rPr kumimoji="0" lang="en-US" sz="2400" b="0" i="0" u="none" strike="noStrike" kern="1200" cap="none" spc="0" normalizeH="0" baseline="0" noProof="0" dirty="0">
                <a:ln>
                  <a:noFill/>
                </a:ln>
                <a:solidFill>
                  <a:sysClr val="windowText" lastClr="000000"/>
                </a:solidFill>
                <a:effectLst/>
                <a:uLnTx/>
                <a:uFillTx/>
                <a:latin typeface="Century Schoolbook"/>
                <a:ea typeface="+mn-ea"/>
                <a:cs typeface="+mn-cs"/>
              </a:rPr>
              <a:t> </a:t>
            </a:r>
            <a:r>
              <a:rPr kumimoji="0" lang="en-US" sz="2400" b="0" i="0" u="none" strike="noStrike" kern="1200" cap="none" spc="0" normalizeH="0" baseline="0" noProof="0" dirty="0" err="1">
                <a:ln>
                  <a:noFill/>
                </a:ln>
                <a:solidFill>
                  <a:sysClr val="windowText" lastClr="000000"/>
                </a:solidFill>
                <a:effectLst/>
                <a:uLnTx/>
                <a:uFillTx/>
                <a:latin typeface="Century Schoolbook"/>
                <a:ea typeface="+mn-ea"/>
                <a:cs typeface="+mn-cs"/>
              </a:rPr>
              <a:t>trình</a:t>
            </a:r>
            <a:r>
              <a:rPr kumimoji="0" lang="en-US" sz="2400" b="0" i="0" u="none" strike="noStrike" kern="1200" cap="none" spc="0" normalizeH="0" baseline="0" noProof="0" dirty="0">
                <a:ln>
                  <a:noFill/>
                </a:ln>
                <a:solidFill>
                  <a:sysClr val="windowText" lastClr="000000"/>
                </a:solidFill>
                <a:effectLst/>
                <a:uLnTx/>
                <a:uFillTx/>
                <a:latin typeface="Century Schoolbook"/>
                <a:ea typeface="+mn-ea"/>
                <a:cs typeface="+mn-cs"/>
              </a:rPr>
              <a:t> </a:t>
            </a:r>
            <a:r>
              <a:rPr kumimoji="0" lang="en-US" sz="2400" b="0" i="0" u="none" strike="noStrike" kern="1200" cap="none" spc="0" normalizeH="0" baseline="0" noProof="0" dirty="0" err="1">
                <a:ln>
                  <a:noFill/>
                </a:ln>
                <a:solidFill>
                  <a:sysClr val="windowText" lastClr="000000"/>
                </a:solidFill>
                <a:effectLst/>
                <a:uLnTx/>
                <a:uFillTx/>
                <a:latin typeface="Century Schoolbook"/>
                <a:ea typeface="+mn-ea"/>
                <a:cs typeface="+mn-cs"/>
              </a:rPr>
              <a:t>xử</a:t>
            </a:r>
            <a:r>
              <a:rPr kumimoji="0" lang="en-US" sz="2400" b="0" i="0" u="none" strike="noStrike" kern="1200" cap="none" spc="0" normalizeH="0" baseline="0" noProof="0" dirty="0">
                <a:ln>
                  <a:noFill/>
                </a:ln>
                <a:solidFill>
                  <a:sysClr val="windowText" lastClr="000000"/>
                </a:solidFill>
                <a:effectLst/>
                <a:uLnTx/>
                <a:uFillTx/>
                <a:latin typeface="Century Schoolbook"/>
                <a:ea typeface="+mn-ea"/>
                <a:cs typeface="+mn-cs"/>
              </a:rPr>
              <a:t> </a:t>
            </a:r>
            <a:r>
              <a:rPr kumimoji="0" lang="en-US" sz="2400" b="0" i="0" u="none" strike="noStrike" kern="1200" cap="none" spc="0" normalizeH="0" baseline="0" noProof="0" dirty="0" err="1">
                <a:ln>
                  <a:noFill/>
                </a:ln>
                <a:solidFill>
                  <a:sysClr val="windowText" lastClr="000000"/>
                </a:solidFill>
                <a:effectLst/>
                <a:uLnTx/>
                <a:uFillTx/>
                <a:latin typeface="Century Schoolbook"/>
                <a:ea typeface="+mn-ea"/>
                <a:cs typeface="+mn-cs"/>
              </a:rPr>
              <a:t>lý</a:t>
            </a:r>
            <a:r>
              <a:rPr kumimoji="0" lang="en-US" sz="2400" b="0" i="0" u="none" strike="noStrike" kern="1200" cap="none" spc="0" normalizeH="0" baseline="0" noProof="0" dirty="0">
                <a:ln>
                  <a:noFill/>
                </a:ln>
                <a:solidFill>
                  <a:sysClr val="windowText" lastClr="000000"/>
                </a:solidFill>
                <a:effectLst/>
                <a:uLnTx/>
                <a:uFillTx/>
                <a:latin typeface="Century Schoolbook"/>
                <a:ea typeface="+mn-ea"/>
                <a:cs typeface="+mn-cs"/>
              </a:rPr>
              <a:t>.</a:t>
            </a:r>
          </a:p>
          <a:p>
            <a:pPr marL="274320" marR="0" lvl="0" indent="-274320" algn="l" defTabSz="914400" rtl="0" eaLnBrk="1" fontAlgn="auto" latinLnBrk="0" hangingPunct="1">
              <a:lnSpc>
                <a:spcPct val="100000"/>
              </a:lnSpc>
              <a:spcBef>
                <a:spcPts val="600"/>
              </a:spcBef>
              <a:spcAft>
                <a:spcPts val="0"/>
              </a:spcAft>
              <a:buClr>
                <a:srgbClr val="4F81BD"/>
              </a:buClr>
              <a:buSzPct val="70000"/>
              <a:buFont typeface="Wingdings"/>
              <a:buChar char=""/>
              <a:tabLst/>
              <a:defRPr/>
            </a:pPr>
            <a:r>
              <a:rPr kumimoji="0" lang="en-US" sz="2400" b="0" i="0" u="none" strike="noStrike" kern="1200" cap="none" spc="0" normalizeH="0" baseline="0" noProof="0" dirty="0">
                <a:ln>
                  <a:noFill/>
                </a:ln>
                <a:solidFill>
                  <a:sysClr val="windowText" lastClr="000000"/>
                </a:solidFill>
                <a:effectLst/>
                <a:uLnTx/>
                <a:uFillTx/>
                <a:latin typeface="Century Schoolbook"/>
                <a:ea typeface="+mn-ea"/>
                <a:cs typeface="+mn-cs"/>
              </a:rPr>
              <a:t>Event Bus publish </a:t>
            </a:r>
            <a:r>
              <a:rPr kumimoji="0" lang="en-US" sz="2400" b="0" i="0" u="none" strike="noStrike" kern="1200" cap="none" spc="0" normalizeH="0" baseline="0" noProof="0" dirty="0" err="1">
                <a:ln>
                  <a:noFill/>
                </a:ln>
                <a:solidFill>
                  <a:sysClr val="windowText" lastClr="000000"/>
                </a:solidFill>
                <a:effectLst/>
                <a:uLnTx/>
                <a:uFillTx/>
                <a:latin typeface="Century Schoolbook"/>
                <a:ea typeface="+mn-ea"/>
                <a:cs typeface="+mn-cs"/>
              </a:rPr>
              <a:t>các</a:t>
            </a:r>
            <a:r>
              <a:rPr kumimoji="0" lang="en-US" sz="2400" b="0" i="0" u="none" strike="noStrike" kern="1200" cap="none" spc="0" normalizeH="0" baseline="0" noProof="0" dirty="0">
                <a:ln>
                  <a:noFill/>
                </a:ln>
                <a:solidFill>
                  <a:sysClr val="windowText" lastClr="000000"/>
                </a:solidFill>
                <a:effectLst/>
                <a:uLnTx/>
                <a:uFillTx/>
                <a:latin typeface="Century Schoolbook"/>
                <a:ea typeface="+mn-ea"/>
                <a:cs typeface="+mn-cs"/>
              </a:rPr>
              <a:t> event </a:t>
            </a:r>
            <a:r>
              <a:rPr kumimoji="0" lang="en-US" sz="2400" b="0" i="0" u="none" strike="noStrike" kern="1200" cap="none" spc="0" normalizeH="0" baseline="0" noProof="0" dirty="0" err="1">
                <a:ln>
                  <a:noFill/>
                </a:ln>
                <a:solidFill>
                  <a:sysClr val="windowText" lastClr="000000"/>
                </a:solidFill>
                <a:effectLst/>
                <a:uLnTx/>
                <a:uFillTx/>
                <a:latin typeface="Century Schoolbook"/>
                <a:ea typeface="+mn-ea"/>
                <a:cs typeface="+mn-cs"/>
              </a:rPr>
              <a:t>đi</a:t>
            </a:r>
            <a:endParaRPr kumimoji="0" lang="en-US" sz="2400" b="0" i="0" u="none" strike="noStrike" kern="1200" cap="none" spc="0" normalizeH="0" baseline="0" noProof="0" dirty="0">
              <a:ln>
                <a:noFill/>
              </a:ln>
              <a:solidFill>
                <a:sysClr val="windowText" lastClr="000000"/>
              </a:solidFill>
              <a:effectLst/>
              <a:uLnTx/>
              <a:uFillTx/>
              <a:latin typeface="Century Schoolbook"/>
              <a:ea typeface="+mn-ea"/>
              <a:cs typeface="+mn-cs"/>
            </a:endParaRPr>
          </a:p>
          <a:p>
            <a:pPr marL="274320" marR="0" lvl="0" indent="-274320" algn="l" defTabSz="914400" rtl="0" eaLnBrk="1" fontAlgn="auto" latinLnBrk="0" hangingPunct="1">
              <a:lnSpc>
                <a:spcPct val="100000"/>
              </a:lnSpc>
              <a:spcBef>
                <a:spcPts val="600"/>
              </a:spcBef>
              <a:spcAft>
                <a:spcPts val="0"/>
              </a:spcAft>
              <a:buClr>
                <a:srgbClr val="4F81BD"/>
              </a:buClr>
              <a:buSzPct val="70000"/>
              <a:buFont typeface="Wingdings"/>
              <a:buChar char=""/>
              <a:tabLst/>
              <a:defRPr/>
            </a:pPr>
            <a:endParaRPr kumimoji="0" lang="en-US" sz="2400" b="0" i="0" u="none" strike="noStrike" kern="1200" cap="none" spc="0" normalizeH="0" baseline="0" noProof="0" dirty="0">
              <a:ln>
                <a:noFill/>
              </a:ln>
              <a:solidFill>
                <a:sysClr val="windowText" lastClr="000000"/>
              </a:solidFill>
              <a:effectLst/>
              <a:uLnTx/>
              <a:uFillTx/>
              <a:latin typeface="Century Schoolbook"/>
              <a:ea typeface="+mn-ea"/>
              <a:cs typeface="+mn-cs"/>
            </a:endParaRPr>
          </a:p>
        </p:txBody>
      </p:sp>
    </p:spTree>
    <p:extLst>
      <p:ext uri="{BB962C8B-B14F-4D97-AF65-F5344CB8AC3E}">
        <p14:creationId xmlns:p14="http://schemas.microsoft.com/office/powerpoint/2010/main" val="189157704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12463C4-BA19-481D-A68F-661A7D8938E5}"/>
              </a:ext>
            </a:extLst>
          </p:cNvPr>
          <p:cNvSpPr txBox="1"/>
          <p:nvPr/>
        </p:nvSpPr>
        <p:spPr>
          <a:xfrm>
            <a:off x="1563673" y="265553"/>
            <a:ext cx="9089825" cy="769441"/>
          </a:xfrm>
          <a:prstGeom prst="rect">
            <a:avLst/>
          </a:prstGeom>
          <a:noFill/>
        </p:spPr>
        <p:txBody>
          <a:bodyPr wrap="square" rtlCol="0">
            <a:spAutoFit/>
          </a:bodyPr>
          <a:lstStyle/>
          <a:p>
            <a:pPr algn="ctr">
              <a:defRPr/>
            </a:pPr>
            <a:r>
              <a:rPr kumimoji="0" lang="pt-BR" sz="4400" b="1" i="0" u="none" strike="noStrike" kern="1200" cap="none" spc="0" normalizeH="0" baseline="0" noProof="0" dirty="0">
                <a:ln>
                  <a:noFill/>
                </a:ln>
                <a:solidFill>
                  <a:srgbClr val="42A1DC"/>
                </a:solidFill>
                <a:effectLst/>
                <a:uLnTx/>
                <a:uFillTx/>
                <a:latin typeface="Ubuntu" panose="020B0504030602030204" pitchFamily="34" charset="0"/>
                <a:ea typeface="+mn-ea"/>
                <a:cs typeface="+mn-cs"/>
              </a:rPr>
              <a:t>CQRS</a:t>
            </a:r>
            <a:endParaRPr kumimoji="0" lang="pt-BR" sz="2000" b="1" i="0" u="none" strike="noStrike" kern="1200" cap="none" spc="0" normalizeH="0" baseline="0" noProof="0" dirty="0">
              <a:ln>
                <a:noFill/>
              </a:ln>
              <a:solidFill>
                <a:srgbClr val="2B0A3D"/>
              </a:solidFill>
              <a:effectLst/>
              <a:uLnTx/>
              <a:uFillTx/>
              <a:latin typeface="Ubuntu" panose="020B0504030602030204" pitchFamily="34" charset="0"/>
              <a:ea typeface="+mn-ea"/>
              <a:cs typeface="+mn-cs"/>
            </a:endParaRPr>
          </a:p>
        </p:txBody>
      </p:sp>
      <p:pic>
        <p:nvPicPr>
          <p:cNvPr id="19" name="Picture 18">
            <a:extLst>
              <a:ext uri="{FF2B5EF4-FFF2-40B4-BE49-F238E27FC236}">
                <a16:creationId xmlns:a16="http://schemas.microsoft.com/office/drawing/2014/main" id="{1266CA7D-8DFE-4731-92B9-385474AFA929}"/>
              </a:ext>
            </a:extLst>
          </p:cNvPr>
          <p:cNvPicPr>
            <a:picLocks noChangeAspect="1"/>
          </p:cNvPicPr>
          <p:nvPr/>
        </p:nvPicPr>
        <p:blipFill>
          <a:blip r:embed="rId3"/>
          <a:stretch>
            <a:fillRect/>
          </a:stretch>
        </p:blipFill>
        <p:spPr>
          <a:xfrm>
            <a:off x="11506198" y="0"/>
            <a:ext cx="600159" cy="562053"/>
          </a:xfrm>
          <a:prstGeom prst="rect">
            <a:avLst/>
          </a:prstGeom>
        </p:spPr>
      </p:pic>
      <p:pic>
        <p:nvPicPr>
          <p:cNvPr id="24" name="Picture 23">
            <a:extLst>
              <a:ext uri="{FF2B5EF4-FFF2-40B4-BE49-F238E27FC236}">
                <a16:creationId xmlns:a16="http://schemas.microsoft.com/office/drawing/2014/main" id="{03F6C7F3-D042-4C08-83F7-9A72F23AF54A}"/>
              </a:ext>
            </a:extLst>
          </p:cNvPr>
          <p:cNvPicPr>
            <a:picLocks noChangeAspect="1"/>
          </p:cNvPicPr>
          <p:nvPr/>
        </p:nvPicPr>
        <p:blipFill>
          <a:blip r:embed="rId4"/>
          <a:stretch>
            <a:fillRect/>
          </a:stretch>
        </p:blipFill>
        <p:spPr>
          <a:xfrm>
            <a:off x="9114996" y="6486473"/>
            <a:ext cx="3077004" cy="371527"/>
          </a:xfrm>
          <a:prstGeom prst="rect">
            <a:avLst/>
          </a:prstGeom>
        </p:spPr>
      </p:pic>
      <p:sp>
        <p:nvSpPr>
          <p:cNvPr id="7" name="Title 1">
            <a:extLst>
              <a:ext uri="{FF2B5EF4-FFF2-40B4-BE49-F238E27FC236}">
                <a16:creationId xmlns:a16="http://schemas.microsoft.com/office/drawing/2014/main" id="{43C6C53C-0A81-4930-9340-1EBCB39A4F03}"/>
              </a:ext>
            </a:extLst>
          </p:cNvPr>
          <p:cNvSpPr txBox="1">
            <a:spLocks/>
          </p:cNvSpPr>
          <p:nvPr/>
        </p:nvSpPr>
        <p:spPr>
          <a:xfrm>
            <a:off x="511791" y="661077"/>
            <a:ext cx="7467600" cy="1143000"/>
          </a:xfrm>
          <a:prstGeom prst="rect">
            <a:avLst/>
          </a:prstGeom>
        </p:spPr>
        <p:txBody>
          <a:bodyPr vert="horz" anchor="b">
            <a:normAutofit/>
          </a:bodyPr>
          <a:lstStyle>
            <a:lvl1pPr algn="l" rtl="0" eaLnBrk="1" latinLnBrk="0" hangingPunct="1">
              <a:spcBef>
                <a:spcPct val="0"/>
              </a:spcBef>
              <a:buNone/>
              <a:defRPr kumimoji="0" sz="3000" b="0" kern="1200" cap="small" baseline="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3000" b="0" i="0" u="none" strike="noStrike" kern="1200" cap="small" spc="0" normalizeH="0" baseline="0" noProof="0">
                <a:ln>
                  <a:noFill/>
                </a:ln>
                <a:solidFill>
                  <a:srgbClr val="1F497D"/>
                </a:solidFill>
                <a:effectLst/>
                <a:uLnTx/>
                <a:uFillTx/>
                <a:latin typeface="Century Schoolbook"/>
                <a:ea typeface="+mj-ea"/>
                <a:cs typeface="+mj-cs"/>
              </a:rPr>
              <a:t>Xét ví dụ cụ thể</a:t>
            </a:r>
            <a:endParaRPr kumimoji="0" lang="en-US" sz="3000" b="0" i="0" u="none" strike="noStrike" kern="1200" cap="small" spc="0" normalizeH="0" baseline="0" noProof="0" dirty="0">
              <a:ln>
                <a:noFill/>
              </a:ln>
              <a:solidFill>
                <a:srgbClr val="1F497D"/>
              </a:solidFill>
              <a:effectLst/>
              <a:uLnTx/>
              <a:uFillTx/>
              <a:latin typeface="Century Schoolbook"/>
              <a:ea typeface="+mj-ea"/>
              <a:cs typeface="+mj-cs"/>
            </a:endParaRPr>
          </a:p>
        </p:txBody>
      </p:sp>
      <p:sp>
        <p:nvSpPr>
          <p:cNvPr id="8" name="Content Placeholder 2">
            <a:extLst>
              <a:ext uri="{FF2B5EF4-FFF2-40B4-BE49-F238E27FC236}">
                <a16:creationId xmlns:a16="http://schemas.microsoft.com/office/drawing/2014/main" id="{0A463E7A-0ACB-4ED5-B2E3-65F2F014FE87}"/>
              </a:ext>
            </a:extLst>
          </p:cNvPr>
          <p:cNvSpPr txBox="1">
            <a:spLocks/>
          </p:cNvSpPr>
          <p:nvPr/>
        </p:nvSpPr>
        <p:spPr>
          <a:xfrm>
            <a:off x="511791" y="1986639"/>
            <a:ext cx="7467600" cy="4873752"/>
          </a:xfrm>
          <a:prstGeom prst="rect">
            <a:avLst/>
          </a:prstGeom>
        </p:spPr>
        <p:txBody>
          <a:bodyPr vert="horz">
            <a:normAutofit/>
          </a:bodyPr>
          <a:lstStyle>
            <a:lvl1pPr marL="274320" indent="-274320" algn="l" rtl="0" eaLnBrk="1" latinLnBrk="0" hangingPunct="1">
              <a:spcBef>
                <a:spcPts val="600"/>
              </a:spcBef>
              <a:buClr>
                <a:schemeClr val="accent1"/>
              </a:buClr>
              <a:buSzPct val="70000"/>
              <a:buFont typeface="Wingdings"/>
              <a:buChar char=""/>
              <a:defRPr kumimoji="0" sz="2400" kern="1200">
                <a:solidFill>
                  <a:schemeClr val="tx1"/>
                </a:solidFill>
                <a:latin typeface="+mn-lt"/>
                <a:ea typeface="+mn-ea"/>
                <a:cs typeface="+mn-cs"/>
              </a:defRPr>
            </a:lvl1pPr>
            <a:lvl2pPr marL="640080" indent="-274320" algn="l" rtl="0" eaLnBrk="1" latinLnBrk="0" hangingPunct="1">
              <a:spcBef>
                <a:spcPct val="20000"/>
              </a:spcBef>
              <a:buClr>
                <a:schemeClr val="accent1"/>
              </a:buClr>
              <a:buSzPct val="80000"/>
              <a:buFont typeface="Wingdings 2"/>
              <a:buChar char=""/>
              <a:defRPr kumimoji="0" sz="2100" kern="1200">
                <a:solidFill>
                  <a:schemeClr val="tx1"/>
                </a:solidFill>
                <a:latin typeface="+mn-lt"/>
                <a:ea typeface="+mn-ea"/>
                <a:cs typeface="+mn-cs"/>
              </a:defRPr>
            </a:lvl2pPr>
            <a:lvl3pPr marL="914400" indent="-182880" algn="l" rtl="0" eaLnBrk="1" latinLnBrk="0" hangingPunct="1">
              <a:spcBef>
                <a:spcPct val="20000"/>
              </a:spcBef>
              <a:buClr>
                <a:schemeClr val="accent1">
                  <a:shade val="75000"/>
                </a:schemeClr>
              </a:buClr>
              <a:buSzPct val="60000"/>
              <a:buFont typeface="Wingdings"/>
              <a:buChar char=""/>
              <a:defRPr kumimoji="0" sz="1800" kern="1200">
                <a:solidFill>
                  <a:schemeClr val="tx1"/>
                </a:solidFill>
                <a:latin typeface="+mn-lt"/>
                <a:ea typeface="+mn-ea"/>
                <a:cs typeface="+mn-cs"/>
              </a:defRPr>
            </a:lvl3pPr>
            <a:lvl4pPr marL="1188720" indent="-182880" algn="l" rtl="0" eaLnBrk="1" latinLnBrk="0" hangingPunct="1">
              <a:spcBef>
                <a:spcPct val="20000"/>
              </a:spcBef>
              <a:buClr>
                <a:schemeClr val="accent1">
                  <a:tint val="60000"/>
                </a:schemeClr>
              </a:buClr>
              <a:buSzPct val="60000"/>
              <a:buFont typeface="Wingdings"/>
              <a:buChar char=""/>
              <a:defRPr kumimoji="0" sz="1800" kern="1200">
                <a:solidFill>
                  <a:schemeClr val="tx1"/>
                </a:solidFill>
                <a:latin typeface="+mn-lt"/>
                <a:ea typeface="+mn-ea"/>
                <a:cs typeface="+mn-cs"/>
              </a:defRPr>
            </a:lvl4pPr>
            <a:lvl5pPr marL="1463040" indent="-182880" algn="l" rtl="0" eaLnBrk="1" latinLnBrk="0" hangingPunct="1">
              <a:spcBef>
                <a:spcPct val="20000"/>
              </a:spcBef>
              <a:buClr>
                <a:schemeClr val="accent2">
                  <a:tint val="60000"/>
                </a:schemeClr>
              </a:buClr>
              <a:buSzPct val="68000"/>
              <a:buFont typeface="Wingdings 2"/>
              <a:buChar char=""/>
              <a:defRPr kumimoji="0" sz="1600" kern="1200">
                <a:solidFill>
                  <a:schemeClr val="tx1"/>
                </a:solidFill>
                <a:latin typeface="+mn-lt"/>
                <a:ea typeface="+mn-ea"/>
                <a:cs typeface="+mn-cs"/>
              </a:defRPr>
            </a:lvl5pPr>
            <a:lvl6pPr marL="1737360" indent="-182880" algn="l" rtl="0" eaLnBrk="1" latinLnBrk="0" hangingPunct="1">
              <a:spcBef>
                <a:spcPct val="20000"/>
              </a:spcBef>
              <a:buClr>
                <a:schemeClr val="accent1"/>
              </a:buClr>
              <a:buChar char="•"/>
              <a:defRPr kumimoji="0" sz="1600" kern="1200">
                <a:solidFill>
                  <a:schemeClr val="tx2"/>
                </a:solidFill>
                <a:latin typeface="+mn-lt"/>
                <a:ea typeface="+mn-ea"/>
                <a:cs typeface="+mn-cs"/>
              </a:defRPr>
            </a:lvl6pPr>
            <a:lvl7pPr marL="2011680" indent="-182880" algn="l" rtl="0" eaLnBrk="1" latinLnBrk="0" hangingPunct="1">
              <a:spcBef>
                <a:spcPct val="20000"/>
              </a:spcBef>
              <a:buClr>
                <a:schemeClr val="accent1">
                  <a:tint val="60000"/>
                </a:schemeClr>
              </a:buClr>
              <a:buSzPct val="60000"/>
              <a:buFont typeface="Wingdings"/>
              <a:buChar char=""/>
              <a:defRPr kumimoji="0" sz="1400" kern="1200" baseline="0">
                <a:solidFill>
                  <a:schemeClr val="tx2"/>
                </a:solidFill>
                <a:latin typeface="+mn-lt"/>
                <a:ea typeface="+mn-ea"/>
                <a:cs typeface="+mn-cs"/>
              </a:defRPr>
            </a:lvl7pPr>
            <a:lvl8pPr marL="2286000" indent="-182880" algn="l" rtl="0" eaLnBrk="1" latinLnBrk="0" hangingPunct="1">
              <a:spcBef>
                <a:spcPct val="20000"/>
              </a:spcBef>
              <a:buClr>
                <a:schemeClr val="accent2"/>
              </a:buClr>
              <a:buChar char="•"/>
              <a:defRPr kumimoji="0" sz="1400" kern="1200" cap="small" baseline="0">
                <a:solidFill>
                  <a:schemeClr val="tx2"/>
                </a:solidFill>
                <a:latin typeface="+mn-lt"/>
                <a:ea typeface="+mn-ea"/>
                <a:cs typeface="+mn-cs"/>
              </a:defRPr>
            </a:lvl8pPr>
            <a:lvl9pPr marL="2560320" indent="-182880" algn="l" rtl="0" eaLnBrk="1" latinLnBrk="0" hangingPunct="1">
              <a:spcBef>
                <a:spcPct val="20000"/>
              </a:spcBef>
              <a:buClr>
                <a:schemeClr val="accent1">
                  <a:shade val="75000"/>
                </a:schemeClr>
              </a:buClr>
              <a:buChar char="•"/>
              <a:defRPr kumimoji="0" sz="1400" kern="1200" baseline="0">
                <a:solidFill>
                  <a:schemeClr val="tx2"/>
                </a:solidFill>
                <a:latin typeface="+mn-lt"/>
                <a:ea typeface="+mn-ea"/>
                <a:cs typeface="+mn-cs"/>
              </a:defRPr>
            </a:lvl9pPr>
          </a:lstStyle>
          <a:p>
            <a:pPr marL="274320" marR="0" lvl="0" indent="-274320" algn="l" defTabSz="914400" rtl="0" eaLnBrk="1" fontAlgn="auto" latinLnBrk="0" hangingPunct="1">
              <a:lnSpc>
                <a:spcPct val="100000"/>
              </a:lnSpc>
              <a:spcBef>
                <a:spcPts val="600"/>
              </a:spcBef>
              <a:spcAft>
                <a:spcPts val="0"/>
              </a:spcAft>
              <a:buClr>
                <a:srgbClr val="4F81BD"/>
              </a:buClr>
              <a:buSzPct val="70000"/>
              <a:buFont typeface="Wingdings"/>
              <a:buChar char=""/>
              <a:tabLst/>
              <a:defRPr/>
            </a:pPr>
            <a:r>
              <a:rPr kumimoji="0" lang="en-US" sz="2400" b="0" i="0" u="none" strike="noStrike" kern="1200" cap="none" spc="0" normalizeH="0" baseline="0" noProof="0" dirty="0" err="1">
                <a:ln>
                  <a:noFill/>
                </a:ln>
                <a:solidFill>
                  <a:sysClr val="windowText" lastClr="000000"/>
                </a:solidFill>
                <a:effectLst/>
                <a:uLnTx/>
                <a:uFillTx/>
                <a:latin typeface="Century Schoolbook"/>
                <a:ea typeface="+mn-ea"/>
                <a:cs typeface="+mn-cs"/>
              </a:rPr>
              <a:t>Xây</a:t>
            </a:r>
            <a:r>
              <a:rPr kumimoji="0" lang="en-US" sz="2400" b="0" i="0" u="none" strike="noStrike" kern="1200" cap="none" spc="0" normalizeH="0" baseline="0" noProof="0" dirty="0">
                <a:ln>
                  <a:noFill/>
                </a:ln>
                <a:solidFill>
                  <a:sysClr val="windowText" lastClr="000000"/>
                </a:solidFill>
                <a:effectLst/>
                <a:uLnTx/>
                <a:uFillTx/>
                <a:latin typeface="Century Schoolbook"/>
                <a:ea typeface="+mn-ea"/>
                <a:cs typeface="+mn-cs"/>
              </a:rPr>
              <a:t> </a:t>
            </a:r>
            <a:r>
              <a:rPr kumimoji="0" lang="en-US" sz="2400" b="0" i="0" u="none" strike="noStrike" kern="1200" cap="none" spc="0" normalizeH="0" baseline="0" noProof="0" dirty="0" err="1">
                <a:ln>
                  <a:noFill/>
                </a:ln>
                <a:solidFill>
                  <a:sysClr val="windowText" lastClr="000000"/>
                </a:solidFill>
                <a:effectLst/>
                <a:uLnTx/>
                <a:uFillTx/>
                <a:latin typeface="Century Schoolbook"/>
                <a:ea typeface="+mn-ea"/>
                <a:cs typeface="+mn-cs"/>
              </a:rPr>
              <a:t>dựng</a:t>
            </a:r>
            <a:r>
              <a:rPr kumimoji="0" lang="en-US" sz="2400" b="0" i="0" u="none" strike="noStrike" kern="1200" cap="none" spc="0" normalizeH="0" baseline="0" noProof="0" dirty="0">
                <a:ln>
                  <a:noFill/>
                </a:ln>
                <a:solidFill>
                  <a:sysClr val="windowText" lastClr="000000"/>
                </a:solidFill>
                <a:effectLst/>
                <a:uLnTx/>
                <a:uFillTx/>
                <a:latin typeface="Century Schoolbook"/>
                <a:ea typeface="+mn-ea"/>
                <a:cs typeface="+mn-cs"/>
              </a:rPr>
              <a:t> </a:t>
            </a:r>
            <a:r>
              <a:rPr kumimoji="0" lang="en-US" sz="2400" b="0" i="0" u="none" strike="noStrike" kern="1200" cap="none" spc="0" normalizeH="0" baseline="0" noProof="0" dirty="0" err="1">
                <a:ln>
                  <a:noFill/>
                </a:ln>
                <a:solidFill>
                  <a:sysClr val="windowText" lastClr="000000"/>
                </a:solidFill>
                <a:effectLst/>
                <a:uLnTx/>
                <a:uFillTx/>
                <a:latin typeface="Century Schoolbook"/>
                <a:ea typeface="+mn-ea"/>
                <a:cs typeface="+mn-cs"/>
              </a:rPr>
              <a:t>ứng</a:t>
            </a:r>
            <a:r>
              <a:rPr kumimoji="0" lang="en-US" sz="2400" b="0" i="0" u="none" strike="noStrike" kern="1200" cap="none" spc="0" normalizeH="0" baseline="0" noProof="0" dirty="0">
                <a:ln>
                  <a:noFill/>
                </a:ln>
                <a:solidFill>
                  <a:sysClr val="windowText" lastClr="000000"/>
                </a:solidFill>
                <a:effectLst/>
                <a:uLnTx/>
                <a:uFillTx/>
                <a:latin typeface="Century Schoolbook"/>
                <a:ea typeface="+mn-ea"/>
                <a:cs typeface="+mn-cs"/>
              </a:rPr>
              <a:t> </a:t>
            </a:r>
            <a:r>
              <a:rPr kumimoji="0" lang="en-US" sz="2400" b="0" i="0" u="none" strike="noStrike" kern="1200" cap="none" spc="0" normalizeH="0" baseline="0" noProof="0" dirty="0" err="1">
                <a:ln>
                  <a:noFill/>
                </a:ln>
                <a:solidFill>
                  <a:sysClr val="windowText" lastClr="000000"/>
                </a:solidFill>
                <a:effectLst/>
                <a:uLnTx/>
                <a:uFillTx/>
                <a:latin typeface="Century Schoolbook"/>
                <a:ea typeface="+mn-ea"/>
                <a:cs typeface="+mn-cs"/>
              </a:rPr>
              <a:t>dụng</a:t>
            </a:r>
            <a:r>
              <a:rPr kumimoji="0" lang="en-US" sz="2400" b="0" i="0" u="none" strike="noStrike" kern="1200" cap="none" spc="0" normalizeH="0" baseline="0" noProof="0" dirty="0">
                <a:ln>
                  <a:noFill/>
                </a:ln>
                <a:solidFill>
                  <a:sysClr val="windowText" lastClr="000000"/>
                </a:solidFill>
                <a:effectLst/>
                <a:uLnTx/>
                <a:uFillTx/>
                <a:latin typeface="Century Schoolbook"/>
                <a:ea typeface="+mn-ea"/>
                <a:cs typeface="+mn-cs"/>
              </a:rPr>
              <a:t> </a:t>
            </a:r>
            <a:r>
              <a:rPr kumimoji="0" lang="en-US" sz="2400" b="0" i="0" u="none" strike="noStrike" kern="1200" cap="none" spc="0" normalizeH="0" baseline="0" noProof="0" dirty="0" err="1">
                <a:ln>
                  <a:noFill/>
                </a:ln>
                <a:solidFill>
                  <a:sysClr val="windowText" lastClr="000000"/>
                </a:solidFill>
                <a:effectLst/>
                <a:uLnTx/>
                <a:uFillTx/>
                <a:latin typeface="Century Schoolbook"/>
                <a:ea typeface="+mn-ea"/>
                <a:cs typeface="+mn-cs"/>
              </a:rPr>
              <a:t>thương</a:t>
            </a:r>
            <a:r>
              <a:rPr kumimoji="0" lang="en-US" sz="2400" b="0" i="0" u="none" strike="noStrike" kern="1200" cap="none" spc="0" normalizeH="0" baseline="0" noProof="0" dirty="0">
                <a:ln>
                  <a:noFill/>
                </a:ln>
                <a:solidFill>
                  <a:sysClr val="windowText" lastClr="000000"/>
                </a:solidFill>
                <a:effectLst/>
                <a:uLnTx/>
                <a:uFillTx/>
                <a:latin typeface="Century Schoolbook"/>
                <a:ea typeface="+mn-ea"/>
                <a:cs typeface="+mn-cs"/>
              </a:rPr>
              <a:t> </a:t>
            </a:r>
            <a:r>
              <a:rPr kumimoji="0" lang="en-US" sz="2400" b="0" i="0" u="none" strike="noStrike" kern="1200" cap="none" spc="0" normalizeH="0" baseline="0" noProof="0" dirty="0" err="1">
                <a:ln>
                  <a:noFill/>
                </a:ln>
                <a:solidFill>
                  <a:sysClr val="windowText" lastClr="000000"/>
                </a:solidFill>
                <a:effectLst/>
                <a:uLnTx/>
                <a:uFillTx/>
                <a:latin typeface="Century Schoolbook"/>
                <a:ea typeface="+mn-ea"/>
                <a:cs typeface="+mn-cs"/>
              </a:rPr>
              <a:t>mại</a:t>
            </a:r>
            <a:r>
              <a:rPr kumimoji="0" lang="en-US" sz="2400" b="0" i="0" u="none" strike="noStrike" kern="1200" cap="none" spc="0" normalizeH="0" baseline="0" noProof="0" dirty="0">
                <a:ln>
                  <a:noFill/>
                </a:ln>
                <a:solidFill>
                  <a:sysClr val="windowText" lastClr="000000"/>
                </a:solidFill>
                <a:effectLst/>
                <a:uLnTx/>
                <a:uFillTx/>
                <a:latin typeface="Century Schoolbook"/>
                <a:ea typeface="+mn-ea"/>
                <a:cs typeface="+mn-cs"/>
              </a:rPr>
              <a:t> </a:t>
            </a:r>
            <a:r>
              <a:rPr kumimoji="0" lang="en-US" sz="2400" b="0" i="0" u="none" strike="noStrike" kern="1200" cap="none" spc="0" normalizeH="0" baseline="0" noProof="0" dirty="0" err="1">
                <a:ln>
                  <a:noFill/>
                </a:ln>
                <a:solidFill>
                  <a:sysClr val="windowText" lastClr="000000"/>
                </a:solidFill>
                <a:effectLst/>
                <a:uLnTx/>
                <a:uFillTx/>
                <a:latin typeface="Century Schoolbook"/>
                <a:ea typeface="+mn-ea"/>
                <a:cs typeface="+mn-cs"/>
              </a:rPr>
              <a:t>điện</a:t>
            </a:r>
            <a:r>
              <a:rPr kumimoji="0" lang="en-US" sz="2400" b="0" i="0" u="none" strike="noStrike" kern="1200" cap="none" spc="0" normalizeH="0" baseline="0" noProof="0" dirty="0">
                <a:ln>
                  <a:noFill/>
                </a:ln>
                <a:solidFill>
                  <a:sysClr val="windowText" lastClr="000000"/>
                </a:solidFill>
                <a:effectLst/>
                <a:uLnTx/>
                <a:uFillTx/>
                <a:latin typeface="Century Schoolbook"/>
                <a:ea typeface="+mn-ea"/>
                <a:cs typeface="+mn-cs"/>
              </a:rPr>
              <a:t> </a:t>
            </a:r>
            <a:r>
              <a:rPr kumimoji="0" lang="en-US" sz="2400" b="0" i="0" u="none" strike="noStrike" kern="1200" cap="none" spc="0" normalizeH="0" baseline="0" noProof="0" dirty="0" err="1">
                <a:ln>
                  <a:noFill/>
                </a:ln>
                <a:solidFill>
                  <a:sysClr val="windowText" lastClr="000000"/>
                </a:solidFill>
                <a:effectLst/>
                <a:uLnTx/>
                <a:uFillTx/>
                <a:latin typeface="Century Schoolbook"/>
                <a:ea typeface="+mn-ea"/>
                <a:cs typeface="+mn-cs"/>
              </a:rPr>
              <a:t>tử</a:t>
            </a:r>
            <a:r>
              <a:rPr kumimoji="0" lang="en-US" sz="2400" b="0" i="0" u="none" strike="noStrike" kern="1200" cap="none" spc="0" normalizeH="0" baseline="0" noProof="0" dirty="0">
                <a:ln>
                  <a:noFill/>
                </a:ln>
                <a:solidFill>
                  <a:sysClr val="windowText" lastClr="000000"/>
                </a:solidFill>
                <a:effectLst/>
                <a:uLnTx/>
                <a:uFillTx/>
                <a:latin typeface="Century Schoolbook"/>
                <a:ea typeface="+mn-ea"/>
                <a:cs typeface="+mn-cs"/>
              </a:rPr>
              <a:t> </a:t>
            </a:r>
            <a:r>
              <a:rPr kumimoji="0" lang="en-US" sz="2400" b="0" i="0" u="none" strike="noStrike" kern="1200" cap="none" spc="0" normalizeH="0" baseline="0" noProof="0" dirty="0" err="1">
                <a:ln>
                  <a:noFill/>
                </a:ln>
                <a:solidFill>
                  <a:sysClr val="windowText" lastClr="000000"/>
                </a:solidFill>
                <a:effectLst/>
                <a:uLnTx/>
                <a:uFillTx/>
                <a:latin typeface="Century Schoolbook"/>
                <a:ea typeface="+mn-ea"/>
                <a:cs typeface="+mn-cs"/>
              </a:rPr>
              <a:t>đơn</a:t>
            </a:r>
            <a:r>
              <a:rPr kumimoji="0" lang="en-US" sz="2400" b="0" i="0" u="none" strike="noStrike" kern="1200" cap="none" spc="0" normalizeH="0" baseline="0" noProof="0" dirty="0">
                <a:ln>
                  <a:noFill/>
                </a:ln>
                <a:solidFill>
                  <a:sysClr val="windowText" lastClr="000000"/>
                </a:solidFill>
                <a:effectLst/>
                <a:uLnTx/>
                <a:uFillTx/>
                <a:latin typeface="Century Schoolbook"/>
                <a:ea typeface="+mn-ea"/>
                <a:cs typeface="+mn-cs"/>
              </a:rPr>
              <a:t> </a:t>
            </a:r>
            <a:r>
              <a:rPr kumimoji="0" lang="en-US" sz="2400" b="0" i="0" u="none" strike="noStrike" kern="1200" cap="none" spc="0" normalizeH="0" baseline="0" noProof="0" dirty="0" err="1">
                <a:ln>
                  <a:noFill/>
                </a:ln>
                <a:solidFill>
                  <a:sysClr val="windowText" lastClr="000000"/>
                </a:solidFill>
                <a:effectLst/>
                <a:uLnTx/>
                <a:uFillTx/>
                <a:latin typeface="Century Schoolbook"/>
                <a:ea typeface="+mn-ea"/>
                <a:cs typeface="+mn-cs"/>
              </a:rPr>
              <a:t>giản</a:t>
            </a:r>
            <a:r>
              <a:rPr kumimoji="0" lang="en-US" sz="2400" b="0" i="0" u="none" strike="noStrike" kern="1200" cap="none" spc="0" normalizeH="0" baseline="0" noProof="0" dirty="0">
                <a:ln>
                  <a:noFill/>
                </a:ln>
                <a:solidFill>
                  <a:sysClr val="windowText" lastClr="000000"/>
                </a:solidFill>
                <a:effectLst/>
                <a:uLnTx/>
                <a:uFillTx/>
                <a:latin typeface="Century Schoolbook"/>
                <a:ea typeface="+mn-ea"/>
                <a:cs typeface="+mn-cs"/>
              </a:rPr>
              <a:t>: </a:t>
            </a:r>
            <a:r>
              <a:rPr kumimoji="0" lang="en-US" sz="2400" b="0" i="0" u="none" strike="noStrike" kern="1200" cap="none" spc="0" normalizeH="0" baseline="0" noProof="0" dirty="0" err="1">
                <a:ln>
                  <a:noFill/>
                </a:ln>
                <a:solidFill>
                  <a:sysClr val="windowText" lastClr="000000"/>
                </a:solidFill>
                <a:effectLst/>
                <a:uLnTx/>
                <a:uFillTx/>
                <a:latin typeface="Century Schoolbook"/>
                <a:ea typeface="+mn-ea"/>
                <a:cs typeface="+mn-cs"/>
              </a:rPr>
              <a:t>cho</a:t>
            </a:r>
            <a:r>
              <a:rPr kumimoji="0" lang="en-US" sz="2400" b="0" i="0" u="none" strike="noStrike" kern="1200" cap="none" spc="0" normalizeH="0" baseline="0" noProof="0" dirty="0">
                <a:ln>
                  <a:noFill/>
                </a:ln>
                <a:solidFill>
                  <a:sysClr val="windowText" lastClr="000000"/>
                </a:solidFill>
                <a:effectLst/>
                <a:uLnTx/>
                <a:uFillTx/>
                <a:latin typeface="Century Schoolbook"/>
                <a:ea typeface="+mn-ea"/>
                <a:cs typeface="+mn-cs"/>
              </a:rPr>
              <a:t> </a:t>
            </a:r>
            <a:r>
              <a:rPr kumimoji="0" lang="en-US" sz="2400" b="0" i="0" u="none" strike="noStrike" kern="1200" cap="none" spc="0" normalizeH="0" baseline="0" noProof="0" dirty="0" err="1">
                <a:ln>
                  <a:noFill/>
                </a:ln>
                <a:solidFill>
                  <a:sysClr val="windowText" lastClr="000000"/>
                </a:solidFill>
                <a:effectLst/>
                <a:uLnTx/>
                <a:uFillTx/>
                <a:latin typeface="Century Schoolbook"/>
                <a:ea typeface="+mn-ea"/>
                <a:cs typeface="+mn-cs"/>
              </a:rPr>
              <a:t>phép</a:t>
            </a:r>
            <a:r>
              <a:rPr kumimoji="0" lang="en-US" sz="2400" b="0" i="0" u="none" strike="noStrike" kern="1200" cap="none" spc="0" normalizeH="0" baseline="0" noProof="0" dirty="0">
                <a:ln>
                  <a:noFill/>
                </a:ln>
                <a:solidFill>
                  <a:sysClr val="windowText" lastClr="000000"/>
                </a:solidFill>
                <a:effectLst/>
                <a:uLnTx/>
                <a:uFillTx/>
                <a:latin typeface="Century Schoolbook"/>
                <a:ea typeface="+mn-ea"/>
                <a:cs typeface="+mn-cs"/>
              </a:rPr>
              <a:t> </a:t>
            </a:r>
            <a:r>
              <a:rPr kumimoji="0" lang="en-US" sz="2400" b="0" i="0" u="none" strike="noStrike" kern="1200" cap="none" spc="0" normalizeH="0" baseline="0" noProof="0" dirty="0" err="1">
                <a:ln>
                  <a:noFill/>
                </a:ln>
                <a:solidFill>
                  <a:sysClr val="windowText" lastClr="000000"/>
                </a:solidFill>
                <a:effectLst/>
                <a:uLnTx/>
                <a:uFillTx/>
                <a:latin typeface="Century Schoolbook"/>
                <a:ea typeface="+mn-ea"/>
                <a:cs typeface="+mn-cs"/>
              </a:rPr>
              <a:t>người</a:t>
            </a:r>
            <a:r>
              <a:rPr kumimoji="0" lang="en-US" sz="2400" b="0" i="0" u="none" strike="noStrike" kern="1200" cap="none" spc="0" normalizeH="0" baseline="0" noProof="0" dirty="0">
                <a:ln>
                  <a:noFill/>
                </a:ln>
                <a:solidFill>
                  <a:sysClr val="windowText" lastClr="000000"/>
                </a:solidFill>
                <a:effectLst/>
                <a:uLnTx/>
                <a:uFillTx/>
                <a:latin typeface="Century Schoolbook"/>
                <a:ea typeface="+mn-ea"/>
                <a:cs typeface="+mn-cs"/>
              </a:rPr>
              <a:t> </a:t>
            </a:r>
            <a:r>
              <a:rPr kumimoji="0" lang="en-US" sz="2400" b="0" i="0" u="none" strike="noStrike" kern="1200" cap="none" spc="0" normalizeH="0" baseline="0" noProof="0" dirty="0" err="1">
                <a:ln>
                  <a:noFill/>
                </a:ln>
                <a:solidFill>
                  <a:sysClr val="windowText" lastClr="000000"/>
                </a:solidFill>
                <a:effectLst/>
                <a:uLnTx/>
                <a:uFillTx/>
                <a:latin typeface="Century Schoolbook"/>
                <a:ea typeface="+mn-ea"/>
                <a:cs typeface="+mn-cs"/>
              </a:rPr>
              <a:t>dùng</a:t>
            </a:r>
            <a:r>
              <a:rPr kumimoji="0" lang="en-US" sz="2400" b="0" i="0" u="none" strike="noStrike" kern="1200" cap="none" spc="0" normalizeH="0" baseline="0" noProof="0" dirty="0">
                <a:ln>
                  <a:noFill/>
                </a:ln>
                <a:solidFill>
                  <a:sysClr val="windowText" lastClr="000000"/>
                </a:solidFill>
                <a:effectLst/>
                <a:uLnTx/>
                <a:uFillTx/>
                <a:latin typeface="Century Schoolbook"/>
                <a:ea typeface="+mn-ea"/>
                <a:cs typeface="+mn-cs"/>
              </a:rPr>
              <a:t> </a:t>
            </a:r>
            <a:r>
              <a:rPr kumimoji="0" lang="en-US" sz="2400" b="0" i="0" u="none" strike="noStrike" kern="1200" cap="none" spc="0" normalizeH="0" baseline="0" noProof="0" dirty="0" err="1">
                <a:ln>
                  <a:noFill/>
                </a:ln>
                <a:solidFill>
                  <a:sysClr val="windowText" lastClr="000000"/>
                </a:solidFill>
                <a:effectLst/>
                <a:uLnTx/>
                <a:uFillTx/>
                <a:latin typeface="Century Schoolbook"/>
                <a:ea typeface="+mn-ea"/>
                <a:cs typeface="+mn-cs"/>
              </a:rPr>
              <a:t>xem</a:t>
            </a:r>
            <a:r>
              <a:rPr kumimoji="0" lang="en-US" sz="2400" b="0" i="0" u="none" strike="noStrike" kern="1200" cap="none" spc="0" normalizeH="0" baseline="0" noProof="0" dirty="0">
                <a:ln>
                  <a:noFill/>
                </a:ln>
                <a:solidFill>
                  <a:sysClr val="windowText" lastClr="000000"/>
                </a:solidFill>
                <a:effectLst/>
                <a:uLnTx/>
                <a:uFillTx/>
                <a:latin typeface="Century Schoolbook"/>
                <a:ea typeface="+mn-ea"/>
                <a:cs typeface="+mn-cs"/>
              </a:rPr>
              <a:t> </a:t>
            </a:r>
            <a:r>
              <a:rPr kumimoji="0" lang="en-US" sz="2400" b="0" i="0" u="none" strike="noStrike" kern="1200" cap="none" spc="0" normalizeH="0" baseline="0" noProof="0" dirty="0" err="1">
                <a:ln>
                  <a:noFill/>
                </a:ln>
                <a:solidFill>
                  <a:sysClr val="windowText" lastClr="000000"/>
                </a:solidFill>
                <a:effectLst/>
                <a:uLnTx/>
                <a:uFillTx/>
                <a:latin typeface="Century Schoolbook"/>
                <a:ea typeface="+mn-ea"/>
                <a:cs typeface="+mn-cs"/>
              </a:rPr>
              <a:t>và</a:t>
            </a:r>
            <a:r>
              <a:rPr kumimoji="0" lang="en-US" sz="2400" b="0" i="0" u="none" strike="noStrike" kern="1200" cap="none" spc="0" normalizeH="0" baseline="0" noProof="0" dirty="0">
                <a:ln>
                  <a:noFill/>
                </a:ln>
                <a:solidFill>
                  <a:sysClr val="windowText" lastClr="000000"/>
                </a:solidFill>
                <a:effectLst/>
                <a:uLnTx/>
                <a:uFillTx/>
                <a:latin typeface="Century Schoolbook"/>
                <a:ea typeface="+mn-ea"/>
                <a:cs typeface="+mn-cs"/>
              </a:rPr>
              <a:t> </a:t>
            </a:r>
            <a:r>
              <a:rPr kumimoji="0" lang="en-US" sz="2400" b="0" i="0" u="none" strike="noStrike" kern="1200" cap="none" spc="0" normalizeH="0" baseline="0" noProof="0" dirty="0" err="1">
                <a:ln>
                  <a:noFill/>
                </a:ln>
                <a:solidFill>
                  <a:sysClr val="windowText" lastClr="000000"/>
                </a:solidFill>
                <a:effectLst/>
                <a:uLnTx/>
                <a:uFillTx/>
                <a:latin typeface="Century Schoolbook"/>
                <a:ea typeface="+mn-ea"/>
                <a:cs typeface="+mn-cs"/>
              </a:rPr>
              <a:t>mua</a:t>
            </a:r>
            <a:r>
              <a:rPr kumimoji="0" lang="en-US" sz="2400" b="0" i="0" u="none" strike="noStrike" kern="1200" cap="none" spc="0" normalizeH="0" baseline="0" noProof="0" dirty="0">
                <a:ln>
                  <a:noFill/>
                </a:ln>
                <a:solidFill>
                  <a:sysClr val="windowText" lastClr="000000"/>
                </a:solidFill>
                <a:effectLst/>
                <a:uLnTx/>
                <a:uFillTx/>
                <a:latin typeface="Century Schoolbook"/>
                <a:ea typeface="+mn-ea"/>
                <a:cs typeface="+mn-cs"/>
              </a:rPr>
              <a:t> </a:t>
            </a:r>
            <a:r>
              <a:rPr kumimoji="0" lang="en-US" sz="2400" b="0" i="0" u="none" strike="noStrike" kern="1200" cap="none" spc="0" normalizeH="0" baseline="0" noProof="0" dirty="0" err="1">
                <a:ln>
                  <a:noFill/>
                </a:ln>
                <a:solidFill>
                  <a:sysClr val="windowText" lastClr="000000"/>
                </a:solidFill>
                <a:effectLst/>
                <a:uLnTx/>
                <a:uFillTx/>
                <a:latin typeface="Century Schoolbook"/>
                <a:ea typeface="+mn-ea"/>
                <a:cs typeface="+mn-cs"/>
              </a:rPr>
              <a:t>hàng</a:t>
            </a:r>
            <a:endParaRPr kumimoji="0" lang="en-US" sz="2400" b="0" i="0" u="none" strike="noStrike" kern="1200" cap="none" spc="0" normalizeH="0" baseline="0" noProof="0" dirty="0">
              <a:ln>
                <a:noFill/>
              </a:ln>
              <a:solidFill>
                <a:sysClr val="windowText" lastClr="000000"/>
              </a:solidFill>
              <a:effectLst/>
              <a:uLnTx/>
              <a:uFillTx/>
              <a:latin typeface="Century Schoolbook"/>
              <a:ea typeface="+mn-ea"/>
              <a:cs typeface="+mn-cs"/>
            </a:endParaRPr>
          </a:p>
          <a:p>
            <a:pPr marL="274320" marR="0" lvl="0" indent="-274320" algn="l" defTabSz="914400" rtl="0" eaLnBrk="1" fontAlgn="auto" latinLnBrk="0" hangingPunct="1">
              <a:lnSpc>
                <a:spcPct val="100000"/>
              </a:lnSpc>
              <a:spcBef>
                <a:spcPts val="600"/>
              </a:spcBef>
              <a:spcAft>
                <a:spcPts val="0"/>
              </a:spcAft>
              <a:buClr>
                <a:srgbClr val="4F81BD"/>
              </a:buClr>
              <a:buSzPct val="70000"/>
              <a:buFont typeface="Wingdings"/>
              <a:buChar char=""/>
              <a:tabLst/>
              <a:defRPr/>
            </a:pPr>
            <a:r>
              <a:rPr kumimoji="0" lang="en-US" sz="2400" b="0" i="0" u="none" strike="noStrike" kern="1200" cap="none" spc="0" normalizeH="0" baseline="0" noProof="0" dirty="0">
                <a:ln>
                  <a:noFill/>
                </a:ln>
                <a:solidFill>
                  <a:sysClr val="windowText" lastClr="000000"/>
                </a:solidFill>
                <a:effectLst/>
                <a:uLnTx/>
                <a:uFillTx/>
                <a:latin typeface="Century Schoolbook"/>
                <a:ea typeface="+mn-ea"/>
                <a:cs typeface="+mn-cs"/>
              </a:rPr>
              <a:t>Sau </a:t>
            </a:r>
            <a:r>
              <a:rPr kumimoji="0" lang="en-US" sz="2400" b="0" i="0" u="none" strike="noStrike" kern="1200" cap="none" spc="0" normalizeH="0" baseline="0" noProof="0" dirty="0" err="1">
                <a:ln>
                  <a:noFill/>
                </a:ln>
                <a:solidFill>
                  <a:sysClr val="windowText" lastClr="000000"/>
                </a:solidFill>
                <a:effectLst/>
                <a:uLnTx/>
                <a:uFillTx/>
                <a:latin typeface="Century Schoolbook"/>
                <a:ea typeface="+mn-ea"/>
                <a:cs typeface="+mn-cs"/>
              </a:rPr>
              <a:t>đặt</a:t>
            </a:r>
            <a:r>
              <a:rPr kumimoji="0" lang="en-US" sz="2400" b="0" i="0" u="none" strike="noStrike" kern="1200" cap="none" spc="0" normalizeH="0" baseline="0" noProof="0" dirty="0">
                <a:ln>
                  <a:noFill/>
                </a:ln>
                <a:solidFill>
                  <a:sysClr val="windowText" lastClr="000000"/>
                </a:solidFill>
                <a:effectLst/>
                <a:uLnTx/>
                <a:uFillTx/>
                <a:latin typeface="Century Schoolbook"/>
                <a:ea typeface="+mn-ea"/>
                <a:cs typeface="+mn-cs"/>
              </a:rPr>
              <a:t> </a:t>
            </a:r>
            <a:r>
              <a:rPr kumimoji="0" lang="en-US" sz="2400" b="0" i="0" u="none" strike="noStrike" kern="1200" cap="none" spc="0" normalizeH="0" baseline="0" noProof="0" dirty="0" err="1">
                <a:ln>
                  <a:noFill/>
                </a:ln>
                <a:solidFill>
                  <a:sysClr val="windowText" lastClr="000000"/>
                </a:solidFill>
                <a:effectLst/>
                <a:uLnTx/>
                <a:uFillTx/>
                <a:latin typeface="Century Schoolbook"/>
                <a:ea typeface="+mn-ea"/>
                <a:cs typeface="+mn-cs"/>
              </a:rPr>
              <a:t>hàng</a:t>
            </a:r>
            <a:r>
              <a:rPr kumimoji="0" lang="en-US" sz="2400" b="0" i="0" u="none" strike="noStrike" kern="1200" cap="none" spc="0" normalizeH="0" baseline="0" noProof="0" dirty="0">
                <a:ln>
                  <a:noFill/>
                </a:ln>
                <a:solidFill>
                  <a:sysClr val="windowText" lastClr="000000"/>
                </a:solidFill>
                <a:effectLst/>
                <a:uLnTx/>
                <a:uFillTx/>
                <a:latin typeface="Century Schoolbook"/>
                <a:ea typeface="+mn-ea"/>
                <a:cs typeface="+mn-cs"/>
              </a:rPr>
              <a:t> </a:t>
            </a:r>
            <a:r>
              <a:rPr kumimoji="0" lang="en-US" sz="2400" b="0" i="0" u="none" strike="noStrike" kern="1200" cap="none" spc="0" normalizeH="0" baseline="0" noProof="0" dirty="0" err="1">
                <a:ln>
                  <a:noFill/>
                </a:ln>
                <a:solidFill>
                  <a:sysClr val="windowText" lastClr="000000"/>
                </a:solidFill>
                <a:effectLst/>
                <a:uLnTx/>
                <a:uFillTx/>
                <a:latin typeface="Century Schoolbook"/>
                <a:ea typeface="+mn-ea"/>
                <a:cs typeface="+mn-cs"/>
              </a:rPr>
              <a:t>xong</a:t>
            </a:r>
            <a:r>
              <a:rPr kumimoji="0" lang="en-US" sz="2400" b="0" i="0" u="none" strike="noStrike" kern="1200" cap="none" spc="0" normalizeH="0" baseline="0" noProof="0" dirty="0">
                <a:ln>
                  <a:noFill/>
                </a:ln>
                <a:solidFill>
                  <a:sysClr val="windowText" lastClr="000000"/>
                </a:solidFill>
                <a:effectLst/>
                <a:uLnTx/>
                <a:uFillTx/>
                <a:latin typeface="Century Schoolbook"/>
                <a:ea typeface="+mn-ea"/>
                <a:cs typeface="+mn-cs"/>
              </a:rPr>
              <a:t> </a:t>
            </a:r>
            <a:r>
              <a:rPr kumimoji="0" lang="en-US" sz="2400" b="0" i="0" u="none" strike="noStrike" kern="1200" cap="none" spc="0" normalizeH="0" baseline="0" noProof="0" dirty="0" err="1">
                <a:ln>
                  <a:noFill/>
                </a:ln>
                <a:solidFill>
                  <a:sysClr val="windowText" lastClr="000000"/>
                </a:solidFill>
                <a:effectLst/>
                <a:uLnTx/>
                <a:uFillTx/>
                <a:latin typeface="Century Schoolbook"/>
                <a:ea typeface="+mn-ea"/>
                <a:cs typeface="+mn-cs"/>
              </a:rPr>
              <a:t>người</a:t>
            </a:r>
            <a:r>
              <a:rPr kumimoji="0" lang="en-US" sz="2400" b="0" i="0" u="none" strike="noStrike" kern="1200" cap="none" spc="0" normalizeH="0" baseline="0" noProof="0" dirty="0">
                <a:ln>
                  <a:noFill/>
                </a:ln>
                <a:solidFill>
                  <a:sysClr val="windowText" lastClr="000000"/>
                </a:solidFill>
                <a:effectLst/>
                <a:uLnTx/>
                <a:uFillTx/>
                <a:latin typeface="Century Schoolbook"/>
                <a:ea typeface="+mn-ea"/>
                <a:cs typeface="+mn-cs"/>
              </a:rPr>
              <a:t> </a:t>
            </a:r>
            <a:r>
              <a:rPr kumimoji="0" lang="en-US" sz="2400" b="0" i="0" u="none" strike="noStrike" kern="1200" cap="none" spc="0" normalizeH="0" baseline="0" noProof="0" dirty="0" err="1">
                <a:ln>
                  <a:noFill/>
                </a:ln>
                <a:solidFill>
                  <a:sysClr val="windowText" lastClr="000000"/>
                </a:solidFill>
                <a:effectLst/>
                <a:uLnTx/>
                <a:uFillTx/>
                <a:latin typeface="Century Schoolbook"/>
                <a:ea typeface="+mn-ea"/>
                <a:cs typeface="+mn-cs"/>
              </a:rPr>
              <a:t>dùng</a:t>
            </a:r>
            <a:r>
              <a:rPr kumimoji="0" lang="en-US" sz="2400" b="0" i="0" u="none" strike="noStrike" kern="1200" cap="none" spc="0" normalizeH="0" baseline="0" noProof="0" dirty="0">
                <a:ln>
                  <a:noFill/>
                </a:ln>
                <a:solidFill>
                  <a:sysClr val="windowText" lastClr="000000"/>
                </a:solidFill>
                <a:effectLst/>
                <a:uLnTx/>
                <a:uFillTx/>
                <a:latin typeface="Century Schoolbook"/>
                <a:ea typeface="+mn-ea"/>
                <a:cs typeface="+mn-cs"/>
              </a:rPr>
              <a:t> </a:t>
            </a:r>
            <a:r>
              <a:rPr kumimoji="0" lang="en-US" sz="2400" b="0" i="0" u="none" strike="noStrike" kern="1200" cap="none" spc="0" normalizeH="0" baseline="0" noProof="0" dirty="0" err="1">
                <a:ln>
                  <a:noFill/>
                </a:ln>
                <a:solidFill>
                  <a:sysClr val="windowText" lastClr="000000"/>
                </a:solidFill>
                <a:effectLst/>
                <a:uLnTx/>
                <a:uFillTx/>
                <a:latin typeface="Century Schoolbook"/>
                <a:ea typeface="+mn-ea"/>
                <a:cs typeface="+mn-cs"/>
              </a:rPr>
              <a:t>có</a:t>
            </a:r>
            <a:r>
              <a:rPr kumimoji="0" lang="en-US" sz="2400" b="0" i="0" u="none" strike="noStrike" kern="1200" cap="none" spc="0" normalizeH="0" baseline="0" noProof="0" dirty="0">
                <a:ln>
                  <a:noFill/>
                </a:ln>
                <a:solidFill>
                  <a:sysClr val="windowText" lastClr="000000"/>
                </a:solidFill>
                <a:effectLst/>
                <a:uLnTx/>
                <a:uFillTx/>
                <a:latin typeface="Century Schoolbook"/>
                <a:ea typeface="+mn-ea"/>
                <a:cs typeface="+mn-cs"/>
              </a:rPr>
              <a:t> </a:t>
            </a:r>
            <a:r>
              <a:rPr kumimoji="0" lang="en-US" sz="2400" b="0" i="0" u="none" strike="noStrike" kern="1200" cap="none" spc="0" normalizeH="0" baseline="0" noProof="0" dirty="0" err="1">
                <a:ln>
                  <a:noFill/>
                </a:ln>
                <a:solidFill>
                  <a:sysClr val="windowText" lastClr="000000"/>
                </a:solidFill>
                <a:effectLst/>
                <a:uLnTx/>
                <a:uFillTx/>
                <a:latin typeface="Century Schoolbook"/>
                <a:ea typeface="+mn-ea"/>
                <a:cs typeface="+mn-cs"/>
              </a:rPr>
              <a:t>thể</a:t>
            </a:r>
            <a:r>
              <a:rPr kumimoji="0" lang="en-US" sz="2400" b="0" i="0" u="none" strike="noStrike" kern="1200" cap="none" spc="0" normalizeH="0" baseline="0" noProof="0" dirty="0">
                <a:ln>
                  <a:noFill/>
                </a:ln>
                <a:solidFill>
                  <a:sysClr val="windowText" lastClr="000000"/>
                </a:solidFill>
                <a:effectLst/>
                <a:uLnTx/>
                <a:uFillTx/>
                <a:latin typeface="Century Schoolbook"/>
                <a:ea typeface="+mn-ea"/>
                <a:cs typeface="+mn-cs"/>
              </a:rPr>
              <a:t> </a:t>
            </a:r>
            <a:r>
              <a:rPr kumimoji="0" lang="en-US" sz="2400" b="0" i="0" u="none" strike="noStrike" kern="1200" cap="none" spc="0" normalizeH="0" baseline="0" noProof="0" dirty="0" err="1">
                <a:ln>
                  <a:noFill/>
                </a:ln>
                <a:solidFill>
                  <a:sysClr val="windowText" lastClr="000000"/>
                </a:solidFill>
                <a:effectLst/>
                <a:uLnTx/>
                <a:uFillTx/>
                <a:latin typeface="Century Schoolbook"/>
                <a:ea typeface="+mn-ea"/>
                <a:cs typeface="+mn-cs"/>
              </a:rPr>
              <a:t>thanh</a:t>
            </a:r>
            <a:r>
              <a:rPr kumimoji="0" lang="en-US" sz="2400" b="0" i="0" u="none" strike="noStrike" kern="1200" cap="none" spc="0" normalizeH="0" baseline="0" noProof="0" dirty="0">
                <a:ln>
                  <a:noFill/>
                </a:ln>
                <a:solidFill>
                  <a:sysClr val="windowText" lastClr="000000"/>
                </a:solidFill>
                <a:effectLst/>
                <a:uLnTx/>
                <a:uFillTx/>
                <a:latin typeface="Century Schoolbook"/>
                <a:ea typeface="+mn-ea"/>
                <a:cs typeface="+mn-cs"/>
              </a:rPr>
              <a:t> </a:t>
            </a:r>
            <a:r>
              <a:rPr kumimoji="0" lang="en-US" sz="2400" b="0" i="0" u="none" strike="noStrike" kern="1200" cap="none" spc="0" normalizeH="0" baseline="0" noProof="0" dirty="0" err="1">
                <a:ln>
                  <a:noFill/>
                </a:ln>
                <a:solidFill>
                  <a:sysClr val="windowText" lastClr="000000"/>
                </a:solidFill>
                <a:effectLst/>
                <a:uLnTx/>
                <a:uFillTx/>
                <a:latin typeface="Century Schoolbook"/>
                <a:ea typeface="+mn-ea"/>
                <a:cs typeface="+mn-cs"/>
              </a:rPr>
              <a:t>toán</a:t>
            </a:r>
            <a:r>
              <a:rPr kumimoji="0" lang="en-US" sz="2400" b="0" i="0" u="none" strike="noStrike" kern="1200" cap="none" spc="0" normalizeH="0" baseline="0" noProof="0" dirty="0">
                <a:ln>
                  <a:noFill/>
                </a:ln>
                <a:solidFill>
                  <a:sysClr val="windowText" lastClr="000000"/>
                </a:solidFill>
                <a:effectLst/>
                <a:uLnTx/>
                <a:uFillTx/>
                <a:latin typeface="Century Schoolbook"/>
                <a:ea typeface="+mn-ea"/>
                <a:cs typeface="+mn-cs"/>
              </a:rPr>
              <a:t> online</a:t>
            </a:r>
          </a:p>
          <a:p>
            <a:pPr marL="274320" marR="0" lvl="0" indent="-274320" algn="l" defTabSz="914400" rtl="0" eaLnBrk="1" fontAlgn="auto" latinLnBrk="0" hangingPunct="1">
              <a:lnSpc>
                <a:spcPct val="100000"/>
              </a:lnSpc>
              <a:spcBef>
                <a:spcPts val="600"/>
              </a:spcBef>
              <a:spcAft>
                <a:spcPts val="0"/>
              </a:spcAft>
              <a:buClr>
                <a:srgbClr val="4F81BD"/>
              </a:buClr>
              <a:buSzPct val="70000"/>
              <a:buFont typeface="Wingdings"/>
              <a:buChar char=""/>
              <a:tabLst/>
              <a:defRPr/>
            </a:pPr>
            <a:r>
              <a:rPr kumimoji="0" lang="en-US" sz="2400" b="0" i="0" u="none" strike="noStrike" kern="1200" cap="none" spc="0" normalizeH="0" baseline="0" noProof="0" dirty="0">
                <a:ln>
                  <a:noFill/>
                </a:ln>
                <a:solidFill>
                  <a:sysClr val="windowText" lastClr="000000"/>
                </a:solidFill>
                <a:effectLst/>
                <a:uLnTx/>
                <a:uFillTx/>
                <a:latin typeface="Century Schoolbook"/>
                <a:ea typeface="+mn-ea"/>
                <a:cs typeface="+mn-cs"/>
              </a:rPr>
              <a:t>Sau </a:t>
            </a:r>
            <a:r>
              <a:rPr kumimoji="0" lang="en-US" sz="2400" b="0" i="0" u="none" strike="noStrike" kern="1200" cap="none" spc="0" normalizeH="0" baseline="0" noProof="0" dirty="0" err="1">
                <a:ln>
                  <a:noFill/>
                </a:ln>
                <a:solidFill>
                  <a:sysClr val="windowText" lastClr="000000"/>
                </a:solidFill>
                <a:effectLst/>
                <a:uLnTx/>
                <a:uFillTx/>
                <a:latin typeface="Century Schoolbook"/>
                <a:ea typeface="+mn-ea"/>
                <a:cs typeface="+mn-cs"/>
              </a:rPr>
              <a:t>khi</a:t>
            </a:r>
            <a:r>
              <a:rPr kumimoji="0" lang="en-US" sz="2400" b="0" i="0" u="none" strike="noStrike" kern="1200" cap="none" spc="0" normalizeH="0" baseline="0" noProof="0" dirty="0">
                <a:ln>
                  <a:noFill/>
                </a:ln>
                <a:solidFill>
                  <a:sysClr val="windowText" lastClr="000000"/>
                </a:solidFill>
                <a:effectLst/>
                <a:uLnTx/>
                <a:uFillTx/>
                <a:latin typeface="Century Schoolbook"/>
                <a:ea typeface="+mn-ea"/>
                <a:cs typeface="+mn-cs"/>
              </a:rPr>
              <a:t> </a:t>
            </a:r>
            <a:r>
              <a:rPr kumimoji="0" lang="en-US" sz="2400" b="0" i="0" u="none" strike="noStrike" kern="1200" cap="none" spc="0" normalizeH="0" baseline="0" noProof="0" dirty="0" err="1">
                <a:ln>
                  <a:noFill/>
                </a:ln>
                <a:solidFill>
                  <a:sysClr val="windowText" lastClr="000000"/>
                </a:solidFill>
                <a:effectLst/>
                <a:uLnTx/>
                <a:uFillTx/>
                <a:latin typeface="Century Schoolbook"/>
                <a:ea typeface="+mn-ea"/>
                <a:cs typeface="+mn-cs"/>
              </a:rPr>
              <a:t>thanh</a:t>
            </a:r>
            <a:r>
              <a:rPr kumimoji="0" lang="en-US" sz="2400" b="0" i="0" u="none" strike="noStrike" kern="1200" cap="none" spc="0" normalizeH="0" baseline="0" noProof="0" dirty="0">
                <a:ln>
                  <a:noFill/>
                </a:ln>
                <a:solidFill>
                  <a:sysClr val="windowText" lastClr="000000"/>
                </a:solidFill>
                <a:effectLst/>
                <a:uLnTx/>
                <a:uFillTx/>
                <a:latin typeface="Century Schoolbook"/>
                <a:ea typeface="+mn-ea"/>
                <a:cs typeface="+mn-cs"/>
              </a:rPr>
              <a:t> </a:t>
            </a:r>
            <a:r>
              <a:rPr kumimoji="0" lang="en-US" sz="2400" b="0" i="0" u="none" strike="noStrike" kern="1200" cap="none" spc="0" normalizeH="0" baseline="0" noProof="0" dirty="0" err="1">
                <a:ln>
                  <a:noFill/>
                </a:ln>
                <a:solidFill>
                  <a:sysClr val="windowText" lastClr="000000"/>
                </a:solidFill>
                <a:effectLst/>
                <a:uLnTx/>
                <a:uFillTx/>
                <a:latin typeface="Century Schoolbook"/>
                <a:ea typeface="+mn-ea"/>
                <a:cs typeface="+mn-cs"/>
              </a:rPr>
              <a:t>toán</a:t>
            </a:r>
            <a:r>
              <a:rPr kumimoji="0" lang="en-US" sz="2400" b="0" i="0" u="none" strike="noStrike" kern="1200" cap="none" spc="0" normalizeH="0" baseline="0" noProof="0" dirty="0">
                <a:ln>
                  <a:noFill/>
                </a:ln>
                <a:solidFill>
                  <a:sysClr val="windowText" lastClr="000000"/>
                </a:solidFill>
                <a:effectLst/>
                <a:uLnTx/>
                <a:uFillTx/>
                <a:latin typeface="Century Schoolbook"/>
                <a:ea typeface="+mn-ea"/>
                <a:cs typeface="+mn-cs"/>
              </a:rPr>
              <a:t> online </a:t>
            </a:r>
            <a:r>
              <a:rPr kumimoji="0" lang="en-US" sz="2400" b="0" i="0" u="none" strike="noStrike" kern="1200" cap="none" spc="0" normalizeH="0" baseline="0" noProof="0" dirty="0" err="1">
                <a:ln>
                  <a:noFill/>
                </a:ln>
                <a:solidFill>
                  <a:sysClr val="windowText" lastClr="000000"/>
                </a:solidFill>
                <a:effectLst/>
                <a:uLnTx/>
                <a:uFillTx/>
                <a:latin typeface="Century Schoolbook"/>
                <a:ea typeface="+mn-ea"/>
                <a:cs typeface="+mn-cs"/>
              </a:rPr>
              <a:t>xong</a:t>
            </a:r>
            <a:r>
              <a:rPr kumimoji="0" lang="en-US" sz="2400" b="0" i="0" u="none" strike="noStrike" kern="1200" cap="none" spc="0" normalizeH="0" baseline="0" noProof="0" dirty="0">
                <a:ln>
                  <a:noFill/>
                </a:ln>
                <a:solidFill>
                  <a:sysClr val="windowText" lastClr="000000"/>
                </a:solidFill>
                <a:effectLst/>
                <a:uLnTx/>
                <a:uFillTx/>
                <a:latin typeface="Century Schoolbook"/>
                <a:ea typeface="+mn-ea"/>
                <a:cs typeface="+mn-cs"/>
              </a:rPr>
              <a:t>, </a:t>
            </a:r>
            <a:r>
              <a:rPr kumimoji="0" lang="en-US" sz="2400" b="0" i="0" u="none" strike="noStrike" kern="1200" cap="none" spc="0" normalizeH="0" baseline="0" noProof="0" dirty="0" err="1">
                <a:ln>
                  <a:noFill/>
                </a:ln>
                <a:solidFill>
                  <a:sysClr val="windowText" lastClr="000000"/>
                </a:solidFill>
                <a:effectLst/>
                <a:uLnTx/>
                <a:uFillTx/>
                <a:latin typeface="Century Schoolbook"/>
                <a:ea typeface="+mn-ea"/>
                <a:cs typeface="+mn-cs"/>
              </a:rPr>
              <a:t>đơn</a:t>
            </a:r>
            <a:r>
              <a:rPr kumimoji="0" lang="en-US" sz="2400" b="0" i="0" u="none" strike="noStrike" kern="1200" cap="none" spc="0" normalizeH="0" baseline="0" noProof="0" dirty="0">
                <a:ln>
                  <a:noFill/>
                </a:ln>
                <a:solidFill>
                  <a:sysClr val="windowText" lastClr="000000"/>
                </a:solidFill>
                <a:effectLst/>
                <a:uLnTx/>
                <a:uFillTx/>
                <a:latin typeface="Century Schoolbook"/>
                <a:ea typeface="+mn-ea"/>
                <a:cs typeface="+mn-cs"/>
              </a:rPr>
              <a:t> </a:t>
            </a:r>
            <a:r>
              <a:rPr kumimoji="0" lang="en-US" sz="2400" b="0" i="0" u="none" strike="noStrike" kern="1200" cap="none" spc="0" normalizeH="0" baseline="0" noProof="0" dirty="0" err="1">
                <a:ln>
                  <a:noFill/>
                </a:ln>
                <a:solidFill>
                  <a:sysClr val="windowText" lastClr="000000"/>
                </a:solidFill>
                <a:effectLst/>
                <a:uLnTx/>
                <a:uFillTx/>
                <a:latin typeface="Century Schoolbook"/>
                <a:ea typeface="+mn-ea"/>
                <a:cs typeface="+mn-cs"/>
              </a:rPr>
              <a:t>hàng</a:t>
            </a:r>
            <a:r>
              <a:rPr kumimoji="0" lang="en-US" sz="2400" b="0" i="0" u="none" strike="noStrike" kern="1200" cap="none" spc="0" normalizeH="0" baseline="0" noProof="0" dirty="0">
                <a:ln>
                  <a:noFill/>
                </a:ln>
                <a:solidFill>
                  <a:sysClr val="windowText" lastClr="000000"/>
                </a:solidFill>
                <a:effectLst/>
                <a:uLnTx/>
                <a:uFillTx/>
                <a:latin typeface="Century Schoolbook"/>
                <a:ea typeface="+mn-ea"/>
                <a:cs typeface="+mn-cs"/>
              </a:rPr>
              <a:t> </a:t>
            </a:r>
            <a:r>
              <a:rPr kumimoji="0" lang="en-US" sz="2400" b="0" i="0" u="none" strike="noStrike" kern="1200" cap="none" spc="0" normalizeH="0" baseline="0" noProof="0" dirty="0" err="1">
                <a:ln>
                  <a:noFill/>
                </a:ln>
                <a:solidFill>
                  <a:sysClr val="windowText" lastClr="000000"/>
                </a:solidFill>
                <a:effectLst/>
                <a:uLnTx/>
                <a:uFillTx/>
                <a:latin typeface="Century Schoolbook"/>
                <a:ea typeface="+mn-ea"/>
                <a:cs typeface="+mn-cs"/>
              </a:rPr>
              <a:t>được</a:t>
            </a:r>
            <a:r>
              <a:rPr kumimoji="0" lang="en-US" sz="2400" b="0" i="0" u="none" strike="noStrike" kern="1200" cap="none" spc="0" normalizeH="0" baseline="0" noProof="0" dirty="0">
                <a:ln>
                  <a:noFill/>
                </a:ln>
                <a:solidFill>
                  <a:sysClr val="windowText" lastClr="000000"/>
                </a:solidFill>
                <a:effectLst/>
                <a:uLnTx/>
                <a:uFillTx/>
                <a:latin typeface="Century Schoolbook"/>
                <a:ea typeface="+mn-ea"/>
                <a:cs typeface="+mn-cs"/>
              </a:rPr>
              <a:t> </a:t>
            </a:r>
            <a:r>
              <a:rPr kumimoji="0" lang="en-US" sz="2400" b="0" i="0" u="none" strike="noStrike" kern="1200" cap="none" spc="0" normalizeH="0" baseline="0" noProof="0" dirty="0" err="1">
                <a:ln>
                  <a:noFill/>
                </a:ln>
                <a:solidFill>
                  <a:sysClr val="windowText" lastClr="000000"/>
                </a:solidFill>
                <a:effectLst/>
                <a:uLnTx/>
                <a:uFillTx/>
                <a:latin typeface="Century Schoolbook"/>
                <a:ea typeface="+mn-ea"/>
                <a:cs typeface="+mn-cs"/>
              </a:rPr>
              <a:t>xác</a:t>
            </a:r>
            <a:r>
              <a:rPr kumimoji="0" lang="en-US" sz="2400" b="0" i="0" u="none" strike="noStrike" kern="1200" cap="none" spc="0" normalizeH="0" baseline="0" noProof="0" dirty="0">
                <a:ln>
                  <a:noFill/>
                </a:ln>
                <a:solidFill>
                  <a:sysClr val="windowText" lastClr="000000"/>
                </a:solidFill>
                <a:effectLst/>
                <a:uLnTx/>
                <a:uFillTx/>
                <a:latin typeface="Century Schoolbook"/>
                <a:ea typeface="+mn-ea"/>
                <a:cs typeface="+mn-cs"/>
              </a:rPr>
              <a:t> </a:t>
            </a:r>
            <a:r>
              <a:rPr kumimoji="0" lang="en-US" sz="2400" b="0" i="0" u="none" strike="noStrike" kern="1200" cap="none" spc="0" normalizeH="0" baseline="0" noProof="0" dirty="0" err="1">
                <a:ln>
                  <a:noFill/>
                </a:ln>
                <a:solidFill>
                  <a:sysClr val="windowText" lastClr="000000"/>
                </a:solidFill>
                <a:effectLst/>
                <a:uLnTx/>
                <a:uFillTx/>
                <a:latin typeface="Century Schoolbook"/>
                <a:ea typeface="+mn-ea"/>
                <a:cs typeface="+mn-cs"/>
              </a:rPr>
              <a:t>nhận</a:t>
            </a:r>
            <a:r>
              <a:rPr kumimoji="0" lang="en-US" sz="2400" b="0" i="0" u="none" strike="noStrike" kern="1200" cap="none" spc="0" normalizeH="0" baseline="0" noProof="0" dirty="0">
                <a:ln>
                  <a:noFill/>
                </a:ln>
                <a:solidFill>
                  <a:sysClr val="windowText" lastClr="000000"/>
                </a:solidFill>
                <a:effectLst/>
                <a:uLnTx/>
                <a:uFillTx/>
                <a:latin typeface="Century Schoolbook"/>
                <a:ea typeface="+mn-ea"/>
                <a:cs typeface="+mn-cs"/>
              </a:rPr>
              <a:t> </a:t>
            </a:r>
            <a:r>
              <a:rPr kumimoji="0" lang="en-US" sz="2400" b="0" i="0" u="none" strike="noStrike" kern="1200" cap="none" spc="0" normalizeH="0" baseline="0" noProof="0" dirty="0" err="1">
                <a:ln>
                  <a:noFill/>
                </a:ln>
                <a:solidFill>
                  <a:sysClr val="windowText" lastClr="000000"/>
                </a:solidFill>
                <a:effectLst/>
                <a:uLnTx/>
                <a:uFillTx/>
                <a:latin typeface="Century Schoolbook"/>
                <a:ea typeface="+mn-ea"/>
                <a:cs typeface="+mn-cs"/>
              </a:rPr>
              <a:t>thì</a:t>
            </a:r>
            <a:r>
              <a:rPr kumimoji="0" lang="en-US" sz="2400" b="0" i="0" u="none" strike="noStrike" kern="1200" cap="none" spc="0" normalizeH="0" baseline="0" noProof="0" dirty="0">
                <a:ln>
                  <a:noFill/>
                </a:ln>
                <a:solidFill>
                  <a:sysClr val="windowText" lastClr="000000"/>
                </a:solidFill>
                <a:effectLst/>
                <a:uLnTx/>
                <a:uFillTx/>
                <a:latin typeface="Century Schoolbook"/>
                <a:ea typeface="+mn-ea"/>
                <a:cs typeface="+mn-cs"/>
              </a:rPr>
              <a:t> </a:t>
            </a:r>
            <a:r>
              <a:rPr kumimoji="0" lang="en-US" sz="2400" b="0" i="0" u="none" strike="noStrike" kern="1200" cap="none" spc="0" normalizeH="0" baseline="0" noProof="0" dirty="0" err="1">
                <a:ln>
                  <a:noFill/>
                </a:ln>
                <a:solidFill>
                  <a:sysClr val="windowText" lastClr="000000"/>
                </a:solidFill>
                <a:effectLst/>
                <a:uLnTx/>
                <a:uFillTx/>
                <a:latin typeface="Century Schoolbook"/>
                <a:ea typeface="+mn-ea"/>
                <a:cs typeface="+mn-cs"/>
              </a:rPr>
              <a:t>gửi</a:t>
            </a:r>
            <a:r>
              <a:rPr kumimoji="0" lang="en-US" sz="2400" b="0" i="0" u="none" strike="noStrike" kern="1200" cap="none" spc="0" normalizeH="0" baseline="0" noProof="0" dirty="0">
                <a:ln>
                  <a:noFill/>
                </a:ln>
                <a:solidFill>
                  <a:sysClr val="windowText" lastClr="000000"/>
                </a:solidFill>
                <a:effectLst/>
                <a:uLnTx/>
                <a:uFillTx/>
                <a:latin typeface="Century Schoolbook"/>
                <a:ea typeface="+mn-ea"/>
                <a:cs typeface="+mn-cs"/>
              </a:rPr>
              <a:t> tin </a:t>
            </a:r>
            <a:r>
              <a:rPr kumimoji="0" lang="en-US" sz="2400" b="0" i="0" u="none" strike="noStrike" kern="1200" cap="none" spc="0" normalizeH="0" baseline="0" noProof="0" dirty="0" err="1">
                <a:ln>
                  <a:noFill/>
                </a:ln>
                <a:solidFill>
                  <a:sysClr val="windowText" lastClr="000000"/>
                </a:solidFill>
                <a:effectLst/>
                <a:uLnTx/>
                <a:uFillTx/>
                <a:latin typeface="Century Schoolbook"/>
                <a:ea typeface="+mn-ea"/>
                <a:cs typeface="+mn-cs"/>
              </a:rPr>
              <a:t>nhắn</a:t>
            </a:r>
            <a:r>
              <a:rPr kumimoji="0" lang="en-US" sz="2400" b="0" i="0" u="none" strike="noStrike" kern="1200" cap="none" spc="0" normalizeH="0" baseline="0" noProof="0" dirty="0">
                <a:ln>
                  <a:noFill/>
                </a:ln>
                <a:solidFill>
                  <a:sysClr val="windowText" lastClr="000000"/>
                </a:solidFill>
                <a:effectLst/>
                <a:uLnTx/>
                <a:uFillTx/>
                <a:latin typeface="Century Schoolbook"/>
                <a:ea typeface="+mn-ea"/>
                <a:cs typeface="+mn-cs"/>
              </a:rPr>
              <a:t> </a:t>
            </a:r>
            <a:r>
              <a:rPr kumimoji="0" lang="en-US" sz="2400" b="0" i="0" u="none" strike="noStrike" kern="1200" cap="none" spc="0" normalizeH="0" baseline="0" noProof="0" dirty="0" err="1">
                <a:ln>
                  <a:noFill/>
                </a:ln>
                <a:solidFill>
                  <a:sysClr val="windowText" lastClr="000000"/>
                </a:solidFill>
                <a:effectLst/>
                <a:uLnTx/>
                <a:uFillTx/>
                <a:latin typeface="Century Schoolbook"/>
                <a:ea typeface="+mn-ea"/>
                <a:cs typeface="+mn-cs"/>
              </a:rPr>
              <a:t>và</a:t>
            </a:r>
            <a:r>
              <a:rPr kumimoji="0" lang="en-US" sz="2400" b="0" i="0" u="none" strike="noStrike" kern="1200" cap="none" spc="0" normalizeH="0" baseline="0" noProof="0" dirty="0">
                <a:ln>
                  <a:noFill/>
                </a:ln>
                <a:solidFill>
                  <a:sysClr val="windowText" lastClr="000000"/>
                </a:solidFill>
                <a:effectLst/>
                <a:uLnTx/>
                <a:uFillTx/>
                <a:latin typeface="Century Schoolbook"/>
                <a:ea typeface="+mn-ea"/>
                <a:cs typeface="+mn-cs"/>
              </a:rPr>
              <a:t> email </a:t>
            </a:r>
            <a:r>
              <a:rPr kumimoji="0" lang="en-US" sz="2400" b="0" i="0" u="none" strike="noStrike" kern="1200" cap="none" spc="0" normalizeH="0" baseline="0" noProof="0" dirty="0" err="1">
                <a:ln>
                  <a:noFill/>
                </a:ln>
                <a:solidFill>
                  <a:sysClr val="windowText" lastClr="000000"/>
                </a:solidFill>
                <a:effectLst/>
                <a:uLnTx/>
                <a:uFillTx/>
                <a:latin typeface="Century Schoolbook"/>
                <a:ea typeface="+mn-ea"/>
                <a:cs typeface="+mn-cs"/>
              </a:rPr>
              <a:t>xác</a:t>
            </a:r>
            <a:r>
              <a:rPr kumimoji="0" lang="en-US" sz="2400" b="0" i="0" u="none" strike="noStrike" kern="1200" cap="none" spc="0" normalizeH="0" baseline="0" noProof="0" dirty="0">
                <a:ln>
                  <a:noFill/>
                </a:ln>
                <a:solidFill>
                  <a:sysClr val="windowText" lastClr="000000"/>
                </a:solidFill>
                <a:effectLst/>
                <a:uLnTx/>
                <a:uFillTx/>
                <a:latin typeface="Century Schoolbook"/>
                <a:ea typeface="+mn-ea"/>
                <a:cs typeface="+mn-cs"/>
              </a:rPr>
              <a:t> </a:t>
            </a:r>
            <a:r>
              <a:rPr kumimoji="0" lang="en-US" sz="2400" b="0" i="0" u="none" strike="noStrike" kern="1200" cap="none" spc="0" normalizeH="0" baseline="0" noProof="0" dirty="0" err="1">
                <a:ln>
                  <a:noFill/>
                </a:ln>
                <a:solidFill>
                  <a:sysClr val="windowText" lastClr="000000"/>
                </a:solidFill>
                <a:effectLst/>
                <a:uLnTx/>
                <a:uFillTx/>
                <a:latin typeface="Century Schoolbook"/>
                <a:ea typeface="+mn-ea"/>
                <a:cs typeface="+mn-cs"/>
              </a:rPr>
              <a:t>nhận</a:t>
            </a:r>
            <a:r>
              <a:rPr kumimoji="0" lang="en-US" sz="2400" b="0" i="0" u="none" strike="noStrike" kern="1200" cap="none" spc="0" normalizeH="0" baseline="0" noProof="0" dirty="0">
                <a:ln>
                  <a:noFill/>
                </a:ln>
                <a:solidFill>
                  <a:sysClr val="windowText" lastClr="000000"/>
                </a:solidFill>
                <a:effectLst/>
                <a:uLnTx/>
                <a:uFillTx/>
                <a:latin typeface="Century Schoolbook"/>
                <a:ea typeface="+mn-ea"/>
                <a:cs typeface="+mn-cs"/>
              </a:rPr>
              <a:t> </a:t>
            </a:r>
            <a:r>
              <a:rPr kumimoji="0" lang="en-US" sz="2400" b="0" i="0" u="none" strike="noStrike" kern="1200" cap="none" spc="0" normalizeH="0" baseline="0" noProof="0" dirty="0" err="1">
                <a:ln>
                  <a:noFill/>
                </a:ln>
                <a:solidFill>
                  <a:sysClr val="windowText" lastClr="000000"/>
                </a:solidFill>
                <a:effectLst/>
                <a:uLnTx/>
                <a:uFillTx/>
                <a:latin typeface="Century Schoolbook"/>
                <a:ea typeface="+mn-ea"/>
                <a:cs typeface="+mn-cs"/>
              </a:rPr>
              <a:t>cho</a:t>
            </a:r>
            <a:r>
              <a:rPr kumimoji="0" lang="en-US" sz="2400" b="0" i="0" u="none" strike="noStrike" kern="1200" cap="none" spc="0" normalizeH="0" baseline="0" noProof="0" dirty="0">
                <a:ln>
                  <a:noFill/>
                </a:ln>
                <a:solidFill>
                  <a:sysClr val="windowText" lastClr="000000"/>
                </a:solidFill>
                <a:effectLst/>
                <a:uLnTx/>
                <a:uFillTx/>
                <a:latin typeface="Century Schoolbook"/>
                <a:ea typeface="+mn-ea"/>
                <a:cs typeface="+mn-cs"/>
              </a:rPr>
              <a:t> </a:t>
            </a:r>
            <a:r>
              <a:rPr kumimoji="0" lang="en-US" sz="2400" b="0" i="0" u="none" strike="noStrike" kern="1200" cap="none" spc="0" normalizeH="0" baseline="0" noProof="0" dirty="0" err="1">
                <a:ln>
                  <a:noFill/>
                </a:ln>
                <a:solidFill>
                  <a:sysClr val="windowText" lastClr="000000"/>
                </a:solidFill>
                <a:effectLst/>
                <a:uLnTx/>
                <a:uFillTx/>
                <a:latin typeface="Century Schoolbook"/>
                <a:ea typeface="+mn-ea"/>
                <a:cs typeface="+mn-cs"/>
              </a:rPr>
              <a:t>người</a:t>
            </a:r>
            <a:r>
              <a:rPr kumimoji="0" lang="en-US" sz="2400" b="0" i="0" u="none" strike="noStrike" kern="1200" cap="none" spc="0" normalizeH="0" baseline="0" noProof="0" dirty="0">
                <a:ln>
                  <a:noFill/>
                </a:ln>
                <a:solidFill>
                  <a:sysClr val="windowText" lastClr="000000"/>
                </a:solidFill>
                <a:effectLst/>
                <a:uLnTx/>
                <a:uFillTx/>
                <a:latin typeface="Century Schoolbook"/>
                <a:ea typeface="+mn-ea"/>
                <a:cs typeface="+mn-cs"/>
              </a:rPr>
              <a:t> </a:t>
            </a:r>
            <a:r>
              <a:rPr kumimoji="0" lang="en-US" sz="2400" b="0" i="0" u="none" strike="noStrike" kern="1200" cap="none" spc="0" normalizeH="0" baseline="0" noProof="0" dirty="0" err="1">
                <a:ln>
                  <a:noFill/>
                </a:ln>
                <a:solidFill>
                  <a:sysClr val="windowText" lastClr="000000"/>
                </a:solidFill>
                <a:effectLst/>
                <a:uLnTx/>
                <a:uFillTx/>
                <a:latin typeface="Century Schoolbook"/>
                <a:ea typeface="+mn-ea"/>
                <a:cs typeface="+mn-cs"/>
              </a:rPr>
              <a:t>dùng</a:t>
            </a:r>
            <a:endParaRPr kumimoji="0" lang="en-US" sz="2400" b="0" i="0" u="none" strike="noStrike" kern="1200" cap="none" spc="0" normalizeH="0" baseline="0" noProof="0" dirty="0">
              <a:ln>
                <a:noFill/>
              </a:ln>
              <a:solidFill>
                <a:sysClr val="windowText" lastClr="000000"/>
              </a:solidFill>
              <a:effectLst/>
              <a:uLnTx/>
              <a:uFillTx/>
              <a:latin typeface="Century Schoolbook"/>
              <a:ea typeface="+mn-ea"/>
              <a:cs typeface="+mn-cs"/>
            </a:endParaRPr>
          </a:p>
        </p:txBody>
      </p:sp>
    </p:spTree>
    <p:extLst>
      <p:ext uri="{BB962C8B-B14F-4D97-AF65-F5344CB8AC3E}">
        <p14:creationId xmlns:p14="http://schemas.microsoft.com/office/powerpoint/2010/main" val="409521030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12463C4-BA19-481D-A68F-661A7D8938E5}"/>
              </a:ext>
            </a:extLst>
          </p:cNvPr>
          <p:cNvSpPr txBox="1"/>
          <p:nvPr/>
        </p:nvSpPr>
        <p:spPr>
          <a:xfrm>
            <a:off x="1563673" y="265553"/>
            <a:ext cx="9089825" cy="769441"/>
          </a:xfrm>
          <a:prstGeom prst="rect">
            <a:avLst/>
          </a:prstGeom>
          <a:noFill/>
        </p:spPr>
        <p:txBody>
          <a:bodyPr wrap="square" rtlCol="0">
            <a:spAutoFit/>
          </a:bodyPr>
          <a:lstStyle/>
          <a:p>
            <a:pPr algn="ctr">
              <a:defRPr/>
            </a:pPr>
            <a:r>
              <a:rPr kumimoji="0" lang="pt-BR" sz="4400" b="1" i="0" u="none" strike="noStrike" kern="1200" cap="none" spc="0" normalizeH="0" baseline="0" noProof="0" dirty="0">
                <a:ln>
                  <a:noFill/>
                </a:ln>
                <a:solidFill>
                  <a:srgbClr val="42A1DC"/>
                </a:solidFill>
                <a:effectLst/>
                <a:uLnTx/>
                <a:uFillTx/>
                <a:latin typeface="Ubuntu" panose="020B0504030602030204" pitchFamily="34" charset="0"/>
                <a:ea typeface="+mn-ea"/>
                <a:cs typeface="+mn-cs"/>
              </a:rPr>
              <a:t>CQRS</a:t>
            </a:r>
            <a:endParaRPr kumimoji="0" lang="pt-BR" sz="2000" b="1" i="0" u="none" strike="noStrike" kern="1200" cap="none" spc="0" normalizeH="0" baseline="0" noProof="0" dirty="0">
              <a:ln>
                <a:noFill/>
              </a:ln>
              <a:solidFill>
                <a:srgbClr val="2B0A3D"/>
              </a:solidFill>
              <a:effectLst/>
              <a:uLnTx/>
              <a:uFillTx/>
              <a:latin typeface="Ubuntu" panose="020B0504030602030204" pitchFamily="34" charset="0"/>
              <a:ea typeface="+mn-ea"/>
              <a:cs typeface="+mn-cs"/>
            </a:endParaRPr>
          </a:p>
        </p:txBody>
      </p:sp>
      <p:pic>
        <p:nvPicPr>
          <p:cNvPr id="19" name="Picture 18">
            <a:extLst>
              <a:ext uri="{FF2B5EF4-FFF2-40B4-BE49-F238E27FC236}">
                <a16:creationId xmlns:a16="http://schemas.microsoft.com/office/drawing/2014/main" id="{1266CA7D-8DFE-4731-92B9-385474AFA929}"/>
              </a:ext>
            </a:extLst>
          </p:cNvPr>
          <p:cNvPicPr>
            <a:picLocks noChangeAspect="1"/>
          </p:cNvPicPr>
          <p:nvPr/>
        </p:nvPicPr>
        <p:blipFill>
          <a:blip r:embed="rId3"/>
          <a:stretch>
            <a:fillRect/>
          </a:stretch>
        </p:blipFill>
        <p:spPr>
          <a:xfrm>
            <a:off x="11506198" y="0"/>
            <a:ext cx="600159" cy="562053"/>
          </a:xfrm>
          <a:prstGeom prst="rect">
            <a:avLst/>
          </a:prstGeom>
        </p:spPr>
      </p:pic>
      <p:pic>
        <p:nvPicPr>
          <p:cNvPr id="24" name="Picture 23">
            <a:extLst>
              <a:ext uri="{FF2B5EF4-FFF2-40B4-BE49-F238E27FC236}">
                <a16:creationId xmlns:a16="http://schemas.microsoft.com/office/drawing/2014/main" id="{03F6C7F3-D042-4C08-83F7-9A72F23AF54A}"/>
              </a:ext>
            </a:extLst>
          </p:cNvPr>
          <p:cNvPicPr>
            <a:picLocks noChangeAspect="1"/>
          </p:cNvPicPr>
          <p:nvPr/>
        </p:nvPicPr>
        <p:blipFill>
          <a:blip r:embed="rId4"/>
          <a:stretch>
            <a:fillRect/>
          </a:stretch>
        </p:blipFill>
        <p:spPr>
          <a:xfrm>
            <a:off x="9114996" y="6486473"/>
            <a:ext cx="3077004" cy="371527"/>
          </a:xfrm>
          <a:prstGeom prst="rect">
            <a:avLst/>
          </a:prstGeom>
        </p:spPr>
      </p:pic>
      <p:sp>
        <p:nvSpPr>
          <p:cNvPr id="36" name="Title 1">
            <a:extLst>
              <a:ext uri="{FF2B5EF4-FFF2-40B4-BE49-F238E27FC236}">
                <a16:creationId xmlns:a16="http://schemas.microsoft.com/office/drawing/2014/main" id="{858CAAF5-6F9F-483C-9ADC-2E1E26FCD9FA}"/>
              </a:ext>
            </a:extLst>
          </p:cNvPr>
          <p:cNvSpPr txBox="1">
            <a:spLocks/>
          </p:cNvSpPr>
          <p:nvPr/>
        </p:nvSpPr>
        <p:spPr>
          <a:xfrm>
            <a:off x="597691" y="832641"/>
            <a:ext cx="7467600" cy="1143000"/>
          </a:xfrm>
          <a:prstGeom prst="rect">
            <a:avLst/>
          </a:prstGeom>
        </p:spPr>
        <p:txBody>
          <a:bodyPr vert="horz" anchor="b">
            <a:normAutofit/>
          </a:bodyPr>
          <a:lstStyle>
            <a:lvl1pPr algn="l" rtl="0" eaLnBrk="1" latinLnBrk="0" hangingPunct="1">
              <a:spcBef>
                <a:spcPct val="0"/>
              </a:spcBef>
              <a:buNone/>
              <a:defRPr kumimoji="0" sz="3000" b="0" kern="1200" cap="small" baseline="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3000" b="0" i="0" u="none" strike="noStrike" kern="1200" cap="small" spc="0" normalizeH="0" baseline="0" noProof="0">
                <a:ln>
                  <a:noFill/>
                </a:ln>
                <a:solidFill>
                  <a:srgbClr val="1F497D"/>
                </a:solidFill>
                <a:effectLst/>
                <a:uLnTx/>
                <a:uFillTx/>
                <a:latin typeface="Century Schoolbook"/>
                <a:ea typeface="+mj-ea"/>
                <a:cs typeface="+mj-cs"/>
              </a:rPr>
              <a:t>Product, Order, Payment, Notification</a:t>
            </a:r>
            <a:endParaRPr kumimoji="0" lang="en-US" sz="3000" b="0" i="0" u="none" strike="noStrike" kern="1200" cap="small" spc="0" normalizeH="0" baseline="0" noProof="0" dirty="0">
              <a:ln>
                <a:noFill/>
              </a:ln>
              <a:solidFill>
                <a:srgbClr val="1F497D"/>
              </a:solidFill>
              <a:effectLst/>
              <a:uLnTx/>
              <a:uFillTx/>
              <a:latin typeface="Century Schoolbook"/>
              <a:ea typeface="+mj-ea"/>
              <a:cs typeface="+mj-cs"/>
            </a:endParaRPr>
          </a:p>
        </p:txBody>
      </p:sp>
      <p:sp>
        <p:nvSpPr>
          <p:cNvPr id="37" name="Rectangle 36">
            <a:extLst>
              <a:ext uri="{FF2B5EF4-FFF2-40B4-BE49-F238E27FC236}">
                <a16:creationId xmlns:a16="http://schemas.microsoft.com/office/drawing/2014/main" id="{C87C88EC-9D88-4026-9B2F-5229D67D673E}"/>
              </a:ext>
            </a:extLst>
          </p:cNvPr>
          <p:cNvSpPr/>
          <p:nvPr/>
        </p:nvSpPr>
        <p:spPr>
          <a:xfrm>
            <a:off x="1131091" y="2463003"/>
            <a:ext cx="1524000" cy="3048000"/>
          </a:xfrm>
          <a:prstGeom prst="rect">
            <a:avLst/>
          </a:prstGeom>
          <a:noFill/>
          <a:ln w="254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entury Schoolbook"/>
              <a:ea typeface="+mn-ea"/>
              <a:cs typeface="+mn-cs"/>
            </a:endParaRPr>
          </a:p>
        </p:txBody>
      </p:sp>
      <p:sp>
        <p:nvSpPr>
          <p:cNvPr id="38" name="Rectangle 37">
            <a:extLst>
              <a:ext uri="{FF2B5EF4-FFF2-40B4-BE49-F238E27FC236}">
                <a16:creationId xmlns:a16="http://schemas.microsoft.com/office/drawing/2014/main" id="{E5BF1FAA-F46F-4E6F-833A-0DBE2AD92448}"/>
              </a:ext>
            </a:extLst>
          </p:cNvPr>
          <p:cNvSpPr/>
          <p:nvPr/>
        </p:nvSpPr>
        <p:spPr>
          <a:xfrm>
            <a:off x="2959891" y="2463003"/>
            <a:ext cx="1524000" cy="3048000"/>
          </a:xfrm>
          <a:prstGeom prst="rect">
            <a:avLst/>
          </a:prstGeom>
          <a:noFill/>
          <a:ln w="254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entury Schoolbook"/>
              <a:ea typeface="+mn-ea"/>
              <a:cs typeface="+mn-cs"/>
            </a:endParaRPr>
          </a:p>
        </p:txBody>
      </p:sp>
      <p:sp>
        <p:nvSpPr>
          <p:cNvPr id="39" name="Rectangle 38">
            <a:extLst>
              <a:ext uri="{FF2B5EF4-FFF2-40B4-BE49-F238E27FC236}">
                <a16:creationId xmlns:a16="http://schemas.microsoft.com/office/drawing/2014/main" id="{0B50B519-4919-42A6-97BE-D95FE2007E3B}"/>
              </a:ext>
            </a:extLst>
          </p:cNvPr>
          <p:cNvSpPr/>
          <p:nvPr/>
        </p:nvSpPr>
        <p:spPr>
          <a:xfrm>
            <a:off x="4788691" y="2443953"/>
            <a:ext cx="1524000" cy="3067050"/>
          </a:xfrm>
          <a:prstGeom prst="rect">
            <a:avLst/>
          </a:prstGeom>
          <a:noFill/>
          <a:ln w="254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entury Schoolbook"/>
              <a:ea typeface="+mn-ea"/>
              <a:cs typeface="+mn-cs"/>
            </a:endParaRPr>
          </a:p>
        </p:txBody>
      </p:sp>
      <p:sp>
        <p:nvSpPr>
          <p:cNvPr id="40" name="Rectangle 39">
            <a:extLst>
              <a:ext uri="{FF2B5EF4-FFF2-40B4-BE49-F238E27FC236}">
                <a16:creationId xmlns:a16="http://schemas.microsoft.com/office/drawing/2014/main" id="{F51571D0-90ED-4652-8234-1D6E715CCE3C}"/>
              </a:ext>
            </a:extLst>
          </p:cNvPr>
          <p:cNvSpPr/>
          <p:nvPr/>
        </p:nvSpPr>
        <p:spPr>
          <a:xfrm>
            <a:off x="6693691" y="2415377"/>
            <a:ext cx="1524000" cy="3095625"/>
          </a:xfrm>
          <a:prstGeom prst="rect">
            <a:avLst/>
          </a:prstGeom>
          <a:noFill/>
          <a:ln w="254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entury Schoolbook"/>
              <a:ea typeface="+mn-ea"/>
              <a:cs typeface="+mn-cs"/>
            </a:endParaRPr>
          </a:p>
        </p:txBody>
      </p:sp>
      <p:sp>
        <p:nvSpPr>
          <p:cNvPr id="41" name="TextBox 40">
            <a:extLst>
              <a:ext uri="{FF2B5EF4-FFF2-40B4-BE49-F238E27FC236}">
                <a16:creationId xmlns:a16="http://schemas.microsoft.com/office/drawing/2014/main" id="{C1217BF8-4515-4B15-A4EB-5132317B4C4C}"/>
              </a:ext>
            </a:extLst>
          </p:cNvPr>
          <p:cNvSpPr txBox="1"/>
          <p:nvPr/>
        </p:nvSpPr>
        <p:spPr>
          <a:xfrm>
            <a:off x="1318825" y="1897337"/>
            <a:ext cx="919932" cy="369332"/>
          </a:xfrm>
          <a:prstGeom prst="rect">
            <a:avLst/>
          </a:prstGeom>
          <a:noFill/>
        </p:spPr>
        <p:txBody>
          <a:bodyPr wrap="none" rtlCol="0">
            <a:spAutoFit/>
          </a:bodyPr>
          <a:lstStyle/>
          <a:p>
            <a:r>
              <a:rPr lang="en-US" dirty="0">
                <a:solidFill>
                  <a:prstClr val="black"/>
                </a:solidFill>
                <a:latin typeface="Century Schoolbook"/>
              </a:rPr>
              <a:t>Product</a:t>
            </a:r>
          </a:p>
        </p:txBody>
      </p:sp>
      <p:sp>
        <p:nvSpPr>
          <p:cNvPr id="42" name="TextBox 41">
            <a:extLst>
              <a:ext uri="{FF2B5EF4-FFF2-40B4-BE49-F238E27FC236}">
                <a16:creationId xmlns:a16="http://schemas.microsoft.com/office/drawing/2014/main" id="{3954EA1B-4E80-4CF1-AFC7-72DF3C5C1A4F}"/>
              </a:ext>
            </a:extLst>
          </p:cNvPr>
          <p:cNvSpPr txBox="1"/>
          <p:nvPr/>
        </p:nvSpPr>
        <p:spPr>
          <a:xfrm>
            <a:off x="3261925" y="1906862"/>
            <a:ext cx="731354" cy="369332"/>
          </a:xfrm>
          <a:prstGeom prst="rect">
            <a:avLst/>
          </a:prstGeom>
          <a:noFill/>
        </p:spPr>
        <p:txBody>
          <a:bodyPr wrap="none" rtlCol="0">
            <a:spAutoFit/>
          </a:bodyPr>
          <a:lstStyle/>
          <a:p>
            <a:r>
              <a:rPr lang="en-US" dirty="0">
                <a:solidFill>
                  <a:prstClr val="black"/>
                </a:solidFill>
                <a:latin typeface="Century Schoolbook"/>
              </a:rPr>
              <a:t>Order</a:t>
            </a:r>
          </a:p>
        </p:txBody>
      </p:sp>
      <p:sp>
        <p:nvSpPr>
          <p:cNvPr id="43" name="TextBox 42">
            <a:extLst>
              <a:ext uri="{FF2B5EF4-FFF2-40B4-BE49-F238E27FC236}">
                <a16:creationId xmlns:a16="http://schemas.microsoft.com/office/drawing/2014/main" id="{3B2E4853-552E-451B-B259-B82261A5E3A5}"/>
              </a:ext>
            </a:extLst>
          </p:cNvPr>
          <p:cNvSpPr txBox="1"/>
          <p:nvPr/>
        </p:nvSpPr>
        <p:spPr>
          <a:xfrm>
            <a:off x="5090725" y="1922221"/>
            <a:ext cx="1005275" cy="369332"/>
          </a:xfrm>
          <a:prstGeom prst="rect">
            <a:avLst/>
          </a:prstGeom>
          <a:noFill/>
        </p:spPr>
        <p:txBody>
          <a:bodyPr wrap="none" rtlCol="0">
            <a:spAutoFit/>
          </a:bodyPr>
          <a:lstStyle/>
          <a:p>
            <a:r>
              <a:rPr lang="en-US" dirty="0">
                <a:solidFill>
                  <a:prstClr val="black"/>
                </a:solidFill>
                <a:latin typeface="Century Schoolbook"/>
              </a:rPr>
              <a:t>Payment</a:t>
            </a:r>
          </a:p>
        </p:txBody>
      </p:sp>
      <p:sp>
        <p:nvSpPr>
          <p:cNvPr id="44" name="TextBox 43">
            <a:extLst>
              <a:ext uri="{FF2B5EF4-FFF2-40B4-BE49-F238E27FC236}">
                <a16:creationId xmlns:a16="http://schemas.microsoft.com/office/drawing/2014/main" id="{48C1FAAA-E654-43DD-A108-0F3DF07D8E37}"/>
              </a:ext>
            </a:extLst>
          </p:cNvPr>
          <p:cNvSpPr txBox="1"/>
          <p:nvPr/>
        </p:nvSpPr>
        <p:spPr>
          <a:xfrm>
            <a:off x="6812341" y="1861380"/>
            <a:ext cx="1286699" cy="369332"/>
          </a:xfrm>
          <a:prstGeom prst="rect">
            <a:avLst/>
          </a:prstGeom>
          <a:noFill/>
        </p:spPr>
        <p:txBody>
          <a:bodyPr wrap="none" rtlCol="0">
            <a:spAutoFit/>
          </a:bodyPr>
          <a:lstStyle/>
          <a:p>
            <a:r>
              <a:rPr lang="en-US" dirty="0">
                <a:solidFill>
                  <a:prstClr val="black"/>
                </a:solidFill>
                <a:latin typeface="Century Schoolbook"/>
              </a:rPr>
              <a:t>Notification</a:t>
            </a:r>
          </a:p>
        </p:txBody>
      </p:sp>
      <p:sp>
        <p:nvSpPr>
          <p:cNvPr id="45" name="Rectangle 44">
            <a:extLst>
              <a:ext uri="{FF2B5EF4-FFF2-40B4-BE49-F238E27FC236}">
                <a16:creationId xmlns:a16="http://schemas.microsoft.com/office/drawing/2014/main" id="{D67E56B7-81DA-45FD-92D5-09AE692400B0}"/>
              </a:ext>
            </a:extLst>
          </p:cNvPr>
          <p:cNvSpPr/>
          <p:nvPr/>
        </p:nvSpPr>
        <p:spPr>
          <a:xfrm>
            <a:off x="826291" y="2615403"/>
            <a:ext cx="7696200" cy="381000"/>
          </a:xfrm>
          <a:prstGeom prst="rect">
            <a:avLst/>
          </a:prstGeom>
          <a:solidFill>
            <a:sysClr val="window" lastClr="FFFFFF"/>
          </a:solidFill>
          <a:ln w="254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entury Schoolbook"/>
                <a:ea typeface="+mn-ea"/>
                <a:cs typeface="+mn-cs"/>
              </a:rPr>
              <a:t>Application Service</a:t>
            </a:r>
          </a:p>
        </p:txBody>
      </p:sp>
      <p:sp>
        <p:nvSpPr>
          <p:cNvPr id="46" name="Flowchart: Magnetic Disk 45">
            <a:extLst>
              <a:ext uri="{FF2B5EF4-FFF2-40B4-BE49-F238E27FC236}">
                <a16:creationId xmlns:a16="http://schemas.microsoft.com/office/drawing/2014/main" id="{98A5F01E-5D39-477D-BC48-68E37D586047}"/>
              </a:ext>
            </a:extLst>
          </p:cNvPr>
          <p:cNvSpPr/>
          <p:nvPr/>
        </p:nvSpPr>
        <p:spPr>
          <a:xfrm>
            <a:off x="1339258" y="4596603"/>
            <a:ext cx="1107666" cy="838200"/>
          </a:xfrm>
          <a:prstGeom prst="flowChartMagneticDisk">
            <a:avLst/>
          </a:prstGeom>
          <a:noFill/>
          <a:ln w="254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entury Schoolbook"/>
              <a:ea typeface="+mn-ea"/>
              <a:cs typeface="+mn-cs"/>
            </a:endParaRPr>
          </a:p>
        </p:txBody>
      </p:sp>
      <p:sp>
        <p:nvSpPr>
          <p:cNvPr id="47" name="Flowchart: Magnetic Disk 46">
            <a:extLst>
              <a:ext uri="{FF2B5EF4-FFF2-40B4-BE49-F238E27FC236}">
                <a16:creationId xmlns:a16="http://schemas.microsoft.com/office/drawing/2014/main" id="{345CC1C3-EE38-4F99-B1E9-1D8F50EE01FB}"/>
              </a:ext>
            </a:extLst>
          </p:cNvPr>
          <p:cNvSpPr/>
          <p:nvPr/>
        </p:nvSpPr>
        <p:spPr>
          <a:xfrm>
            <a:off x="3168058" y="4596603"/>
            <a:ext cx="553833" cy="838200"/>
          </a:xfrm>
          <a:prstGeom prst="flowChartMagneticDisk">
            <a:avLst/>
          </a:prstGeom>
          <a:noFill/>
          <a:ln w="254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entury Schoolbook"/>
              <a:ea typeface="+mn-ea"/>
              <a:cs typeface="+mn-cs"/>
            </a:endParaRPr>
          </a:p>
        </p:txBody>
      </p:sp>
      <p:sp>
        <p:nvSpPr>
          <p:cNvPr id="48" name="Flowchart: Magnetic Disk 47">
            <a:extLst>
              <a:ext uri="{FF2B5EF4-FFF2-40B4-BE49-F238E27FC236}">
                <a16:creationId xmlns:a16="http://schemas.microsoft.com/office/drawing/2014/main" id="{34C508A8-5F31-474B-BE88-4FF43FE7C4F7}"/>
              </a:ext>
            </a:extLst>
          </p:cNvPr>
          <p:cNvSpPr/>
          <p:nvPr/>
        </p:nvSpPr>
        <p:spPr>
          <a:xfrm>
            <a:off x="3837152" y="4596603"/>
            <a:ext cx="553833" cy="838200"/>
          </a:xfrm>
          <a:prstGeom prst="flowChartMagneticDisk">
            <a:avLst/>
          </a:prstGeom>
          <a:noFill/>
          <a:ln w="254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entury Schoolbook"/>
              <a:ea typeface="+mn-ea"/>
              <a:cs typeface="+mn-cs"/>
            </a:endParaRPr>
          </a:p>
        </p:txBody>
      </p:sp>
      <p:sp>
        <p:nvSpPr>
          <p:cNvPr id="49" name="Flowchart: Magnetic Disk 48">
            <a:extLst>
              <a:ext uri="{FF2B5EF4-FFF2-40B4-BE49-F238E27FC236}">
                <a16:creationId xmlns:a16="http://schemas.microsoft.com/office/drawing/2014/main" id="{1C7C1C6D-9291-46D9-AE52-B6B69251CAF3}"/>
              </a:ext>
            </a:extLst>
          </p:cNvPr>
          <p:cNvSpPr/>
          <p:nvPr/>
        </p:nvSpPr>
        <p:spPr>
          <a:xfrm>
            <a:off x="4988334" y="4596603"/>
            <a:ext cx="1107666" cy="838200"/>
          </a:xfrm>
          <a:prstGeom prst="flowChartMagneticDisk">
            <a:avLst/>
          </a:prstGeom>
          <a:noFill/>
          <a:ln w="254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entury Schoolbook"/>
              <a:ea typeface="+mn-ea"/>
              <a:cs typeface="+mn-cs"/>
            </a:endParaRPr>
          </a:p>
        </p:txBody>
      </p:sp>
      <p:sp>
        <p:nvSpPr>
          <p:cNvPr id="50" name="Flowchart: Magnetic Disk 49">
            <a:extLst>
              <a:ext uri="{FF2B5EF4-FFF2-40B4-BE49-F238E27FC236}">
                <a16:creationId xmlns:a16="http://schemas.microsoft.com/office/drawing/2014/main" id="{454FBF1A-5B19-4CDE-ABE5-A3B3F0DF87FA}"/>
              </a:ext>
            </a:extLst>
          </p:cNvPr>
          <p:cNvSpPr/>
          <p:nvPr/>
        </p:nvSpPr>
        <p:spPr>
          <a:xfrm>
            <a:off x="6901858" y="4596603"/>
            <a:ext cx="1107666" cy="838200"/>
          </a:xfrm>
          <a:prstGeom prst="flowChartMagneticDisk">
            <a:avLst/>
          </a:prstGeom>
          <a:noFill/>
          <a:ln w="254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entury Schoolbook"/>
              <a:ea typeface="+mn-ea"/>
              <a:cs typeface="+mn-cs"/>
            </a:endParaRPr>
          </a:p>
        </p:txBody>
      </p:sp>
      <p:sp>
        <p:nvSpPr>
          <p:cNvPr id="51" name="Rectangle 50">
            <a:extLst>
              <a:ext uri="{FF2B5EF4-FFF2-40B4-BE49-F238E27FC236}">
                <a16:creationId xmlns:a16="http://schemas.microsoft.com/office/drawing/2014/main" id="{89DDD5FB-9387-41DE-B4F9-2DC1791D3BB4}"/>
              </a:ext>
            </a:extLst>
          </p:cNvPr>
          <p:cNvSpPr/>
          <p:nvPr/>
        </p:nvSpPr>
        <p:spPr>
          <a:xfrm>
            <a:off x="3168058" y="3225003"/>
            <a:ext cx="553833" cy="1295400"/>
          </a:xfrm>
          <a:prstGeom prst="rect">
            <a:avLst/>
          </a:prstGeom>
          <a:noFill/>
          <a:ln w="25400" cap="flat" cmpd="sng" algn="ctr">
            <a:solidFill>
              <a:sysClr val="windowText" lastClr="000000"/>
            </a:solidFill>
            <a:prstDash val="solid"/>
          </a:ln>
          <a:effectLst/>
        </p:spPr>
        <p:txBody>
          <a:bodyPr vert="vert27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entury Schoolbook"/>
                <a:ea typeface="+mn-ea"/>
                <a:cs typeface="+mn-cs"/>
              </a:rPr>
              <a:t>Write Side</a:t>
            </a:r>
          </a:p>
        </p:txBody>
      </p:sp>
      <p:sp>
        <p:nvSpPr>
          <p:cNvPr id="52" name="Rectangle 51">
            <a:extLst>
              <a:ext uri="{FF2B5EF4-FFF2-40B4-BE49-F238E27FC236}">
                <a16:creationId xmlns:a16="http://schemas.microsoft.com/office/drawing/2014/main" id="{907B7B19-C1CF-474C-90D5-C30207D09E2B}"/>
              </a:ext>
            </a:extLst>
          </p:cNvPr>
          <p:cNvSpPr/>
          <p:nvPr/>
        </p:nvSpPr>
        <p:spPr>
          <a:xfrm>
            <a:off x="3837151" y="3225003"/>
            <a:ext cx="553833" cy="1295400"/>
          </a:xfrm>
          <a:prstGeom prst="rect">
            <a:avLst/>
          </a:prstGeom>
          <a:noFill/>
          <a:ln w="25400" cap="flat" cmpd="sng" algn="ctr">
            <a:solidFill>
              <a:sysClr val="windowText" lastClr="000000"/>
            </a:solidFill>
            <a:prstDash val="solid"/>
          </a:ln>
          <a:effectLst/>
        </p:spPr>
        <p:txBody>
          <a:bodyPr vert="vert27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entury Schoolbook"/>
                <a:ea typeface="+mn-ea"/>
                <a:cs typeface="+mn-cs"/>
              </a:rPr>
              <a:t>Read Side</a:t>
            </a:r>
          </a:p>
        </p:txBody>
      </p:sp>
      <p:sp>
        <p:nvSpPr>
          <p:cNvPr id="53" name="TextBox 52">
            <a:extLst>
              <a:ext uri="{FF2B5EF4-FFF2-40B4-BE49-F238E27FC236}">
                <a16:creationId xmlns:a16="http://schemas.microsoft.com/office/drawing/2014/main" id="{0C780050-33A8-4C14-B1D7-363542D5ABE5}"/>
              </a:ext>
            </a:extLst>
          </p:cNvPr>
          <p:cNvSpPr txBox="1"/>
          <p:nvPr/>
        </p:nvSpPr>
        <p:spPr>
          <a:xfrm>
            <a:off x="1267827" y="5979871"/>
            <a:ext cx="1136080" cy="584775"/>
          </a:xfrm>
          <a:prstGeom prst="rect">
            <a:avLst/>
          </a:prstGeom>
          <a:noFill/>
        </p:spPr>
        <p:txBody>
          <a:bodyPr wrap="none" rtlCol="0">
            <a:spAutoFit/>
          </a:bodyPr>
          <a:lstStyle/>
          <a:p>
            <a:pPr algn="ctr"/>
            <a:r>
              <a:rPr lang="en-US" dirty="0">
                <a:solidFill>
                  <a:prstClr val="black"/>
                </a:solidFill>
                <a:latin typeface="Century Schoolbook"/>
              </a:rPr>
              <a:t>DDD</a:t>
            </a:r>
          </a:p>
          <a:p>
            <a:pPr algn="ctr"/>
            <a:r>
              <a:rPr lang="en-US" sz="1400" dirty="0">
                <a:solidFill>
                  <a:prstClr val="black"/>
                </a:solidFill>
                <a:latin typeface="Century Schoolbook"/>
              </a:rPr>
              <a:t>Core Domain</a:t>
            </a:r>
          </a:p>
        </p:txBody>
      </p:sp>
      <p:sp>
        <p:nvSpPr>
          <p:cNvPr id="54" name="Left Brace 53">
            <a:extLst>
              <a:ext uri="{FF2B5EF4-FFF2-40B4-BE49-F238E27FC236}">
                <a16:creationId xmlns:a16="http://schemas.microsoft.com/office/drawing/2014/main" id="{5FF181A9-D475-4BD1-BB93-248BBD008908}"/>
              </a:ext>
            </a:extLst>
          </p:cNvPr>
          <p:cNvSpPr/>
          <p:nvPr/>
        </p:nvSpPr>
        <p:spPr>
          <a:xfrm rot="16200000">
            <a:off x="1702591" y="5234778"/>
            <a:ext cx="285750" cy="990600"/>
          </a:xfrm>
          <a:prstGeom prst="leftBrace">
            <a:avLst/>
          </a:prstGeom>
          <a:noFill/>
          <a:ln w="1905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entury Schoolbook"/>
              <a:ea typeface="+mn-ea"/>
              <a:cs typeface="+mn-cs"/>
            </a:endParaRPr>
          </a:p>
        </p:txBody>
      </p:sp>
      <p:sp>
        <p:nvSpPr>
          <p:cNvPr id="55" name="TextBox 54">
            <a:extLst>
              <a:ext uri="{FF2B5EF4-FFF2-40B4-BE49-F238E27FC236}">
                <a16:creationId xmlns:a16="http://schemas.microsoft.com/office/drawing/2014/main" id="{ACC7D064-12F1-4D22-9F5F-1ED7CFABC2BC}"/>
              </a:ext>
            </a:extLst>
          </p:cNvPr>
          <p:cNvSpPr txBox="1"/>
          <p:nvPr/>
        </p:nvSpPr>
        <p:spPr>
          <a:xfrm>
            <a:off x="3121146" y="6007672"/>
            <a:ext cx="1239443" cy="584775"/>
          </a:xfrm>
          <a:prstGeom prst="rect">
            <a:avLst/>
          </a:prstGeom>
          <a:noFill/>
        </p:spPr>
        <p:txBody>
          <a:bodyPr wrap="none" rtlCol="0">
            <a:spAutoFit/>
          </a:bodyPr>
          <a:lstStyle/>
          <a:p>
            <a:pPr algn="ctr"/>
            <a:r>
              <a:rPr lang="en-US" dirty="0">
                <a:solidFill>
                  <a:prstClr val="black"/>
                </a:solidFill>
                <a:latin typeface="Century Schoolbook"/>
              </a:rPr>
              <a:t>CQRS-ES</a:t>
            </a:r>
          </a:p>
          <a:p>
            <a:pPr algn="ctr"/>
            <a:r>
              <a:rPr lang="en-US" sz="1400" dirty="0">
                <a:solidFill>
                  <a:prstClr val="black"/>
                </a:solidFill>
                <a:latin typeface="Century Schoolbook"/>
              </a:rPr>
              <a:t>Core Domain</a:t>
            </a:r>
          </a:p>
        </p:txBody>
      </p:sp>
      <p:sp>
        <p:nvSpPr>
          <p:cNvPr id="56" name="Left Brace 55">
            <a:extLst>
              <a:ext uri="{FF2B5EF4-FFF2-40B4-BE49-F238E27FC236}">
                <a16:creationId xmlns:a16="http://schemas.microsoft.com/office/drawing/2014/main" id="{2136CA8C-5570-4116-BC8C-99D27E773915}"/>
              </a:ext>
            </a:extLst>
          </p:cNvPr>
          <p:cNvSpPr/>
          <p:nvPr/>
        </p:nvSpPr>
        <p:spPr>
          <a:xfrm rot="16200000">
            <a:off x="3579016" y="5234779"/>
            <a:ext cx="285750" cy="990600"/>
          </a:xfrm>
          <a:prstGeom prst="leftBrace">
            <a:avLst/>
          </a:prstGeom>
          <a:noFill/>
          <a:ln w="1905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entury Schoolbook"/>
              <a:ea typeface="+mn-ea"/>
              <a:cs typeface="+mn-cs"/>
            </a:endParaRPr>
          </a:p>
        </p:txBody>
      </p:sp>
      <p:sp>
        <p:nvSpPr>
          <p:cNvPr id="57" name="Left Brace 56">
            <a:extLst>
              <a:ext uri="{FF2B5EF4-FFF2-40B4-BE49-F238E27FC236}">
                <a16:creationId xmlns:a16="http://schemas.microsoft.com/office/drawing/2014/main" id="{0CD4D7A0-12E8-4A59-9921-E83B558950A1}"/>
              </a:ext>
            </a:extLst>
          </p:cNvPr>
          <p:cNvSpPr/>
          <p:nvPr/>
        </p:nvSpPr>
        <p:spPr>
          <a:xfrm rot="16200000">
            <a:off x="5395525" y="5253828"/>
            <a:ext cx="285750" cy="990600"/>
          </a:xfrm>
          <a:prstGeom prst="leftBrace">
            <a:avLst/>
          </a:prstGeom>
          <a:noFill/>
          <a:ln w="1905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entury Schoolbook"/>
              <a:ea typeface="+mn-ea"/>
              <a:cs typeface="+mn-cs"/>
            </a:endParaRPr>
          </a:p>
        </p:txBody>
      </p:sp>
      <p:sp>
        <p:nvSpPr>
          <p:cNvPr id="58" name="TextBox 57">
            <a:extLst>
              <a:ext uri="{FF2B5EF4-FFF2-40B4-BE49-F238E27FC236}">
                <a16:creationId xmlns:a16="http://schemas.microsoft.com/office/drawing/2014/main" id="{3E7C0216-9A60-45B2-BD71-D6FDA6585A1E}"/>
              </a:ext>
            </a:extLst>
          </p:cNvPr>
          <p:cNvSpPr txBox="1"/>
          <p:nvPr/>
        </p:nvSpPr>
        <p:spPr>
          <a:xfrm>
            <a:off x="4936653" y="5968203"/>
            <a:ext cx="1239443" cy="584775"/>
          </a:xfrm>
          <a:prstGeom prst="rect">
            <a:avLst/>
          </a:prstGeom>
          <a:noFill/>
        </p:spPr>
        <p:txBody>
          <a:bodyPr wrap="none" rtlCol="0">
            <a:spAutoFit/>
          </a:bodyPr>
          <a:lstStyle/>
          <a:p>
            <a:pPr algn="ctr"/>
            <a:r>
              <a:rPr lang="en-US" dirty="0">
                <a:solidFill>
                  <a:prstClr val="black"/>
                </a:solidFill>
                <a:latin typeface="Century Schoolbook"/>
              </a:rPr>
              <a:t>CQRS</a:t>
            </a:r>
          </a:p>
          <a:p>
            <a:pPr algn="ctr"/>
            <a:r>
              <a:rPr lang="en-US" sz="1400" dirty="0">
                <a:solidFill>
                  <a:prstClr val="black"/>
                </a:solidFill>
                <a:latin typeface="Century Schoolbook"/>
              </a:rPr>
              <a:t>Core Domain</a:t>
            </a:r>
          </a:p>
        </p:txBody>
      </p:sp>
      <p:sp>
        <p:nvSpPr>
          <p:cNvPr id="59" name="Left Brace 58">
            <a:extLst>
              <a:ext uri="{FF2B5EF4-FFF2-40B4-BE49-F238E27FC236}">
                <a16:creationId xmlns:a16="http://schemas.microsoft.com/office/drawing/2014/main" id="{02511BA7-2209-4FF4-A18C-3F74B055B582}"/>
              </a:ext>
            </a:extLst>
          </p:cNvPr>
          <p:cNvSpPr/>
          <p:nvPr/>
        </p:nvSpPr>
        <p:spPr>
          <a:xfrm rot="16200000">
            <a:off x="7254283" y="5253828"/>
            <a:ext cx="285750" cy="990600"/>
          </a:xfrm>
          <a:prstGeom prst="leftBrace">
            <a:avLst/>
          </a:prstGeom>
          <a:noFill/>
          <a:ln w="1905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entury Schoolbook"/>
              <a:ea typeface="+mn-ea"/>
              <a:cs typeface="+mn-cs"/>
            </a:endParaRPr>
          </a:p>
        </p:txBody>
      </p:sp>
      <p:sp>
        <p:nvSpPr>
          <p:cNvPr id="60" name="TextBox 59">
            <a:extLst>
              <a:ext uri="{FF2B5EF4-FFF2-40B4-BE49-F238E27FC236}">
                <a16:creationId xmlns:a16="http://schemas.microsoft.com/office/drawing/2014/main" id="{055275BE-0B0F-480A-9292-EAA50DDB8489}"/>
              </a:ext>
            </a:extLst>
          </p:cNvPr>
          <p:cNvSpPr txBox="1"/>
          <p:nvPr/>
        </p:nvSpPr>
        <p:spPr>
          <a:xfrm>
            <a:off x="6617491" y="5916828"/>
            <a:ext cx="1570495" cy="584775"/>
          </a:xfrm>
          <a:prstGeom prst="rect">
            <a:avLst/>
          </a:prstGeom>
          <a:noFill/>
        </p:spPr>
        <p:txBody>
          <a:bodyPr wrap="none" rtlCol="0">
            <a:spAutoFit/>
          </a:bodyPr>
          <a:lstStyle/>
          <a:p>
            <a:pPr algn="ctr"/>
            <a:r>
              <a:rPr lang="en-US" dirty="0">
                <a:solidFill>
                  <a:prstClr val="black"/>
                </a:solidFill>
                <a:latin typeface="Century Schoolbook"/>
              </a:rPr>
              <a:t>CRUD</a:t>
            </a:r>
          </a:p>
          <a:p>
            <a:pPr algn="ctr"/>
            <a:r>
              <a:rPr lang="en-US" sz="1400" dirty="0">
                <a:solidFill>
                  <a:prstClr val="black"/>
                </a:solidFill>
                <a:latin typeface="Century Schoolbook"/>
              </a:rPr>
              <a:t>None Core Domain</a:t>
            </a:r>
          </a:p>
        </p:txBody>
      </p:sp>
    </p:spTree>
    <p:extLst>
      <p:ext uri="{BB962C8B-B14F-4D97-AF65-F5344CB8AC3E}">
        <p14:creationId xmlns:p14="http://schemas.microsoft.com/office/powerpoint/2010/main" val="287714970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12463C4-BA19-481D-A68F-661A7D8938E5}"/>
              </a:ext>
            </a:extLst>
          </p:cNvPr>
          <p:cNvSpPr txBox="1"/>
          <p:nvPr/>
        </p:nvSpPr>
        <p:spPr>
          <a:xfrm>
            <a:off x="1563673" y="265553"/>
            <a:ext cx="9089825" cy="769441"/>
          </a:xfrm>
          <a:prstGeom prst="rect">
            <a:avLst/>
          </a:prstGeom>
          <a:noFill/>
        </p:spPr>
        <p:txBody>
          <a:bodyPr wrap="square" rtlCol="0">
            <a:spAutoFit/>
          </a:bodyPr>
          <a:lstStyle/>
          <a:p>
            <a:pPr algn="ctr">
              <a:defRPr/>
            </a:pPr>
            <a:r>
              <a:rPr lang="pt-BR" sz="4400" b="1" dirty="0">
                <a:solidFill>
                  <a:srgbClr val="42A1DC"/>
                </a:solidFill>
                <a:latin typeface="Ubuntu" panose="020B0504030602030204" pitchFamily="34" charset="0"/>
              </a:rPr>
              <a:t>Event Driven Architectur</a:t>
            </a:r>
            <a:endParaRPr kumimoji="0" lang="pt-BR" sz="2000" b="1" i="0" u="none" strike="noStrike" kern="1200" cap="none" spc="0" normalizeH="0" baseline="0" noProof="0" dirty="0">
              <a:ln>
                <a:noFill/>
              </a:ln>
              <a:solidFill>
                <a:srgbClr val="2B0A3D"/>
              </a:solidFill>
              <a:effectLst/>
              <a:uLnTx/>
              <a:uFillTx/>
              <a:latin typeface="Ubuntu" panose="020B0504030602030204" pitchFamily="34" charset="0"/>
              <a:ea typeface="+mn-ea"/>
              <a:cs typeface="+mn-cs"/>
            </a:endParaRPr>
          </a:p>
        </p:txBody>
      </p:sp>
      <p:pic>
        <p:nvPicPr>
          <p:cNvPr id="19" name="Picture 18">
            <a:extLst>
              <a:ext uri="{FF2B5EF4-FFF2-40B4-BE49-F238E27FC236}">
                <a16:creationId xmlns:a16="http://schemas.microsoft.com/office/drawing/2014/main" id="{1266CA7D-8DFE-4731-92B9-385474AFA929}"/>
              </a:ext>
            </a:extLst>
          </p:cNvPr>
          <p:cNvPicPr>
            <a:picLocks noChangeAspect="1"/>
          </p:cNvPicPr>
          <p:nvPr/>
        </p:nvPicPr>
        <p:blipFill>
          <a:blip r:embed="rId3"/>
          <a:stretch>
            <a:fillRect/>
          </a:stretch>
        </p:blipFill>
        <p:spPr>
          <a:xfrm>
            <a:off x="11506198" y="0"/>
            <a:ext cx="600159" cy="562053"/>
          </a:xfrm>
          <a:prstGeom prst="rect">
            <a:avLst/>
          </a:prstGeom>
        </p:spPr>
      </p:pic>
      <p:pic>
        <p:nvPicPr>
          <p:cNvPr id="24" name="Picture 23">
            <a:extLst>
              <a:ext uri="{FF2B5EF4-FFF2-40B4-BE49-F238E27FC236}">
                <a16:creationId xmlns:a16="http://schemas.microsoft.com/office/drawing/2014/main" id="{03F6C7F3-D042-4C08-83F7-9A72F23AF54A}"/>
              </a:ext>
            </a:extLst>
          </p:cNvPr>
          <p:cNvPicPr>
            <a:picLocks noChangeAspect="1"/>
          </p:cNvPicPr>
          <p:nvPr/>
        </p:nvPicPr>
        <p:blipFill>
          <a:blip r:embed="rId4"/>
          <a:stretch>
            <a:fillRect/>
          </a:stretch>
        </p:blipFill>
        <p:spPr>
          <a:xfrm>
            <a:off x="9114996" y="6486473"/>
            <a:ext cx="3077004" cy="371527"/>
          </a:xfrm>
          <a:prstGeom prst="rect">
            <a:avLst/>
          </a:prstGeom>
        </p:spPr>
      </p:pic>
      <p:pic>
        <p:nvPicPr>
          <p:cNvPr id="3" name="Picture 2">
            <a:extLst>
              <a:ext uri="{FF2B5EF4-FFF2-40B4-BE49-F238E27FC236}">
                <a16:creationId xmlns:a16="http://schemas.microsoft.com/office/drawing/2014/main" id="{9A1B089E-F3CB-428B-94D5-5B4153114FC9}"/>
              </a:ext>
            </a:extLst>
          </p:cNvPr>
          <p:cNvPicPr>
            <a:picLocks noChangeAspect="1"/>
          </p:cNvPicPr>
          <p:nvPr/>
        </p:nvPicPr>
        <p:blipFill>
          <a:blip r:embed="rId5"/>
          <a:stretch>
            <a:fillRect/>
          </a:stretch>
        </p:blipFill>
        <p:spPr>
          <a:xfrm>
            <a:off x="2545727" y="1368901"/>
            <a:ext cx="7100546" cy="5117572"/>
          </a:xfrm>
          <a:prstGeom prst="rect">
            <a:avLst/>
          </a:prstGeom>
        </p:spPr>
      </p:pic>
    </p:spTree>
    <p:extLst>
      <p:ext uri="{BB962C8B-B14F-4D97-AF65-F5344CB8AC3E}">
        <p14:creationId xmlns:p14="http://schemas.microsoft.com/office/powerpoint/2010/main" val="343665299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12463C4-BA19-481D-A68F-661A7D8938E5}"/>
              </a:ext>
            </a:extLst>
          </p:cNvPr>
          <p:cNvSpPr txBox="1"/>
          <p:nvPr/>
        </p:nvSpPr>
        <p:spPr>
          <a:xfrm>
            <a:off x="1563673" y="265553"/>
            <a:ext cx="9089825" cy="769441"/>
          </a:xfrm>
          <a:prstGeom prst="rect">
            <a:avLst/>
          </a:prstGeom>
          <a:noFill/>
        </p:spPr>
        <p:txBody>
          <a:bodyPr wrap="square" rtlCol="0">
            <a:spAutoFit/>
          </a:bodyPr>
          <a:lstStyle/>
          <a:p>
            <a:pPr algn="ctr">
              <a:defRPr/>
            </a:pPr>
            <a:r>
              <a:rPr lang="pt-BR" sz="4400" b="1" dirty="0">
                <a:solidFill>
                  <a:srgbClr val="42A1DC"/>
                </a:solidFill>
                <a:latin typeface="Ubuntu" panose="020B0504030602030204" pitchFamily="34" charset="0"/>
              </a:rPr>
              <a:t>Event Driven Architectur</a:t>
            </a:r>
            <a:endParaRPr kumimoji="0" lang="pt-BR" sz="2000" b="1" i="0" u="none" strike="noStrike" kern="1200" cap="none" spc="0" normalizeH="0" baseline="0" noProof="0" dirty="0">
              <a:ln>
                <a:noFill/>
              </a:ln>
              <a:solidFill>
                <a:srgbClr val="2B0A3D"/>
              </a:solidFill>
              <a:effectLst/>
              <a:uLnTx/>
              <a:uFillTx/>
              <a:latin typeface="Ubuntu" panose="020B0504030602030204" pitchFamily="34" charset="0"/>
              <a:ea typeface="+mn-ea"/>
              <a:cs typeface="+mn-cs"/>
            </a:endParaRPr>
          </a:p>
        </p:txBody>
      </p:sp>
      <p:pic>
        <p:nvPicPr>
          <p:cNvPr id="19" name="Picture 18">
            <a:extLst>
              <a:ext uri="{FF2B5EF4-FFF2-40B4-BE49-F238E27FC236}">
                <a16:creationId xmlns:a16="http://schemas.microsoft.com/office/drawing/2014/main" id="{1266CA7D-8DFE-4731-92B9-385474AFA929}"/>
              </a:ext>
            </a:extLst>
          </p:cNvPr>
          <p:cNvPicPr>
            <a:picLocks noChangeAspect="1"/>
          </p:cNvPicPr>
          <p:nvPr/>
        </p:nvPicPr>
        <p:blipFill>
          <a:blip r:embed="rId3"/>
          <a:stretch>
            <a:fillRect/>
          </a:stretch>
        </p:blipFill>
        <p:spPr>
          <a:xfrm>
            <a:off x="11506198" y="0"/>
            <a:ext cx="600159" cy="562053"/>
          </a:xfrm>
          <a:prstGeom prst="rect">
            <a:avLst/>
          </a:prstGeom>
        </p:spPr>
      </p:pic>
      <p:pic>
        <p:nvPicPr>
          <p:cNvPr id="24" name="Picture 23">
            <a:extLst>
              <a:ext uri="{FF2B5EF4-FFF2-40B4-BE49-F238E27FC236}">
                <a16:creationId xmlns:a16="http://schemas.microsoft.com/office/drawing/2014/main" id="{03F6C7F3-D042-4C08-83F7-9A72F23AF54A}"/>
              </a:ext>
            </a:extLst>
          </p:cNvPr>
          <p:cNvPicPr>
            <a:picLocks noChangeAspect="1"/>
          </p:cNvPicPr>
          <p:nvPr/>
        </p:nvPicPr>
        <p:blipFill>
          <a:blip r:embed="rId4"/>
          <a:stretch>
            <a:fillRect/>
          </a:stretch>
        </p:blipFill>
        <p:spPr>
          <a:xfrm>
            <a:off x="9114996" y="6486473"/>
            <a:ext cx="3077004" cy="371527"/>
          </a:xfrm>
          <a:prstGeom prst="rect">
            <a:avLst/>
          </a:prstGeom>
        </p:spPr>
      </p:pic>
      <p:pic>
        <p:nvPicPr>
          <p:cNvPr id="4" name="Picture 3">
            <a:extLst>
              <a:ext uri="{FF2B5EF4-FFF2-40B4-BE49-F238E27FC236}">
                <a16:creationId xmlns:a16="http://schemas.microsoft.com/office/drawing/2014/main" id="{FE6AB8F4-C9A9-4133-B87A-88989D3728D4}"/>
              </a:ext>
            </a:extLst>
          </p:cNvPr>
          <p:cNvPicPr>
            <a:picLocks noChangeAspect="1"/>
          </p:cNvPicPr>
          <p:nvPr/>
        </p:nvPicPr>
        <p:blipFill>
          <a:blip r:embed="rId5"/>
          <a:stretch>
            <a:fillRect/>
          </a:stretch>
        </p:blipFill>
        <p:spPr>
          <a:xfrm>
            <a:off x="2360736" y="1282995"/>
            <a:ext cx="7470528" cy="5203478"/>
          </a:xfrm>
          <a:prstGeom prst="rect">
            <a:avLst/>
          </a:prstGeom>
        </p:spPr>
      </p:pic>
    </p:spTree>
    <p:extLst>
      <p:ext uri="{BB962C8B-B14F-4D97-AF65-F5344CB8AC3E}">
        <p14:creationId xmlns:p14="http://schemas.microsoft.com/office/powerpoint/2010/main" val="188768096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12463C4-BA19-481D-A68F-661A7D8938E5}"/>
              </a:ext>
            </a:extLst>
          </p:cNvPr>
          <p:cNvSpPr txBox="1"/>
          <p:nvPr/>
        </p:nvSpPr>
        <p:spPr>
          <a:xfrm>
            <a:off x="1563673" y="265553"/>
            <a:ext cx="9089825" cy="769441"/>
          </a:xfrm>
          <a:prstGeom prst="rect">
            <a:avLst/>
          </a:prstGeom>
          <a:noFill/>
        </p:spPr>
        <p:txBody>
          <a:bodyPr wrap="square" rtlCol="0">
            <a:spAutoFit/>
          </a:bodyPr>
          <a:lstStyle/>
          <a:p>
            <a:pPr algn="ctr">
              <a:defRPr/>
            </a:pPr>
            <a:r>
              <a:rPr lang="pt-BR" sz="4400" b="1" dirty="0">
                <a:solidFill>
                  <a:srgbClr val="42A1DC"/>
                </a:solidFill>
                <a:latin typeface="Ubuntu" panose="020B0504030602030204" pitchFamily="34" charset="0"/>
              </a:rPr>
              <a:t>Event Sourcing</a:t>
            </a:r>
            <a:endParaRPr kumimoji="0" lang="pt-BR" sz="2000" b="1" i="0" u="none" strike="noStrike" kern="1200" cap="none" spc="0" normalizeH="0" baseline="0" noProof="0" dirty="0">
              <a:ln>
                <a:noFill/>
              </a:ln>
              <a:solidFill>
                <a:srgbClr val="2B0A3D"/>
              </a:solidFill>
              <a:effectLst/>
              <a:uLnTx/>
              <a:uFillTx/>
              <a:latin typeface="Ubuntu" panose="020B0504030602030204" pitchFamily="34" charset="0"/>
              <a:ea typeface="+mn-ea"/>
              <a:cs typeface="+mn-cs"/>
            </a:endParaRPr>
          </a:p>
        </p:txBody>
      </p:sp>
      <p:pic>
        <p:nvPicPr>
          <p:cNvPr id="19" name="Picture 18">
            <a:extLst>
              <a:ext uri="{FF2B5EF4-FFF2-40B4-BE49-F238E27FC236}">
                <a16:creationId xmlns:a16="http://schemas.microsoft.com/office/drawing/2014/main" id="{1266CA7D-8DFE-4731-92B9-385474AFA929}"/>
              </a:ext>
            </a:extLst>
          </p:cNvPr>
          <p:cNvPicPr>
            <a:picLocks noChangeAspect="1"/>
          </p:cNvPicPr>
          <p:nvPr/>
        </p:nvPicPr>
        <p:blipFill>
          <a:blip r:embed="rId3"/>
          <a:stretch>
            <a:fillRect/>
          </a:stretch>
        </p:blipFill>
        <p:spPr>
          <a:xfrm>
            <a:off x="11506198" y="0"/>
            <a:ext cx="600159" cy="562053"/>
          </a:xfrm>
          <a:prstGeom prst="rect">
            <a:avLst/>
          </a:prstGeom>
        </p:spPr>
      </p:pic>
      <p:pic>
        <p:nvPicPr>
          <p:cNvPr id="24" name="Picture 23">
            <a:extLst>
              <a:ext uri="{FF2B5EF4-FFF2-40B4-BE49-F238E27FC236}">
                <a16:creationId xmlns:a16="http://schemas.microsoft.com/office/drawing/2014/main" id="{03F6C7F3-D042-4C08-83F7-9A72F23AF54A}"/>
              </a:ext>
            </a:extLst>
          </p:cNvPr>
          <p:cNvPicPr>
            <a:picLocks noChangeAspect="1"/>
          </p:cNvPicPr>
          <p:nvPr/>
        </p:nvPicPr>
        <p:blipFill>
          <a:blip r:embed="rId4"/>
          <a:stretch>
            <a:fillRect/>
          </a:stretch>
        </p:blipFill>
        <p:spPr>
          <a:xfrm>
            <a:off x="9114996" y="6486473"/>
            <a:ext cx="3077004" cy="371527"/>
          </a:xfrm>
          <a:prstGeom prst="rect">
            <a:avLst/>
          </a:prstGeom>
        </p:spPr>
      </p:pic>
      <p:pic>
        <p:nvPicPr>
          <p:cNvPr id="4098" name="Picture 2">
            <a:extLst>
              <a:ext uri="{FF2B5EF4-FFF2-40B4-BE49-F238E27FC236}">
                <a16:creationId xmlns:a16="http://schemas.microsoft.com/office/drawing/2014/main" id="{90D7E1E5-E20E-4841-850F-C2D441DB4F7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0042" y="1138341"/>
            <a:ext cx="5195289" cy="5719659"/>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C85ABA36-D9AA-43ED-997E-06F4D438B257}"/>
              </a:ext>
            </a:extLst>
          </p:cNvPr>
          <p:cNvSpPr txBox="1"/>
          <p:nvPr/>
        </p:nvSpPr>
        <p:spPr>
          <a:xfrm>
            <a:off x="5712553" y="1487299"/>
            <a:ext cx="6079113" cy="1200329"/>
          </a:xfrm>
          <a:prstGeom prst="rect">
            <a:avLst/>
          </a:prstGeom>
          <a:noFill/>
        </p:spPr>
        <p:txBody>
          <a:bodyPr wrap="square">
            <a:spAutoFit/>
          </a:bodyPr>
          <a:lstStyle/>
          <a:p>
            <a:r>
              <a:rPr lang="vi-VN" sz="2400" b="0" i="0" dirty="0">
                <a:effectLst/>
                <a:latin typeface="Source Sans Pro" panose="020B0604020202020204" pitchFamily="34" charset="0"/>
              </a:rPr>
              <a:t>Mô hình Event Sourcing — ES, là mô hình thiết kế mà trạng thái của object sẽ được lưu trữ dưới dạng chuỗi các sự kiện thay đổi</a:t>
            </a:r>
            <a:endParaRPr lang="en-US" sz="2400" dirty="0"/>
          </a:p>
        </p:txBody>
      </p:sp>
      <p:sp>
        <p:nvSpPr>
          <p:cNvPr id="10" name="TextBox 9">
            <a:extLst>
              <a:ext uri="{FF2B5EF4-FFF2-40B4-BE49-F238E27FC236}">
                <a16:creationId xmlns:a16="http://schemas.microsoft.com/office/drawing/2014/main" id="{2E7F5BC5-E5F9-4D9D-B1B5-7F3CC5428F7A}"/>
              </a:ext>
            </a:extLst>
          </p:cNvPr>
          <p:cNvSpPr txBox="1"/>
          <p:nvPr/>
        </p:nvSpPr>
        <p:spPr>
          <a:xfrm>
            <a:off x="5712553" y="3013501"/>
            <a:ext cx="6093724" cy="830997"/>
          </a:xfrm>
          <a:prstGeom prst="rect">
            <a:avLst/>
          </a:prstGeom>
          <a:noFill/>
        </p:spPr>
        <p:txBody>
          <a:bodyPr wrap="square">
            <a:spAutoFit/>
          </a:bodyPr>
          <a:lstStyle/>
          <a:p>
            <a:pPr algn="l">
              <a:buFont typeface="Arial" panose="020B0604020202020204" pitchFamily="34" charset="0"/>
              <a:buChar char="•"/>
            </a:pPr>
            <a:r>
              <a:rPr lang="en-US" sz="2400" b="0" i="0" dirty="0">
                <a:effectLst/>
                <a:latin typeface="Source Sans Pro" panose="020B0503030403020204" pitchFamily="34" charset="0"/>
              </a:rPr>
              <a:t>  </a:t>
            </a:r>
            <a:r>
              <a:rPr lang="vi-VN" sz="2400" b="0" i="0" dirty="0">
                <a:effectLst/>
                <a:latin typeface="Source Sans Pro" panose="020B0503030403020204" pitchFamily="34" charset="0"/>
              </a:rPr>
              <a:t>Lưu trữ được lịch sử thay đổi của các đối tượng.</a:t>
            </a:r>
          </a:p>
        </p:txBody>
      </p:sp>
    </p:spTree>
    <p:extLst>
      <p:ext uri="{BB962C8B-B14F-4D97-AF65-F5344CB8AC3E}">
        <p14:creationId xmlns:p14="http://schemas.microsoft.com/office/powerpoint/2010/main" val="40595606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12463C4-BA19-481D-A68F-661A7D8938E5}"/>
              </a:ext>
            </a:extLst>
          </p:cNvPr>
          <p:cNvSpPr txBox="1"/>
          <p:nvPr/>
        </p:nvSpPr>
        <p:spPr>
          <a:xfrm>
            <a:off x="2037649" y="177332"/>
            <a:ext cx="8116701" cy="76944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4400" b="1" i="0" u="none" strike="noStrike" kern="1200" cap="none" spc="0" normalizeH="0" baseline="0" noProof="0" dirty="0">
                <a:ln>
                  <a:noFill/>
                </a:ln>
                <a:solidFill>
                  <a:srgbClr val="42A1DC"/>
                </a:solidFill>
                <a:effectLst/>
                <a:uLnTx/>
                <a:uFillTx/>
                <a:latin typeface="Ubuntu" panose="020B0504030602030204" pitchFamily="34" charset="0"/>
                <a:ea typeface="+mn-ea"/>
                <a:cs typeface="+mn-cs"/>
              </a:rPr>
              <a:t>Comunication Microservices</a:t>
            </a:r>
            <a:endParaRPr kumimoji="0" lang="pt-BR" sz="2000" b="1" i="0" u="none" strike="noStrike" kern="1200" cap="none" spc="0" normalizeH="0" baseline="0" noProof="0" dirty="0">
              <a:ln>
                <a:noFill/>
              </a:ln>
              <a:solidFill>
                <a:srgbClr val="2B0A3D"/>
              </a:solidFill>
              <a:effectLst/>
              <a:uLnTx/>
              <a:uFillTx/>
              <a:latin typeface="Ubuntu" panose="020B0504030602030204" pitchFamily="34" charset="0"/>
              <a:ea typeface="+mn-ea"/>
              <a:cs typeface="+mn-cs"/>
            </a:endParaRPr>
          </a:p>
        </p:txBody>
      </p:sp>
      <p:pic>
        <p:nvPicPr>
          <p:cNvPr id="19" name="Picture 18">
            <a:extLst>
              <a:ext uri="{FF2B5EF4-FFF2-40B4-BE49-F238E27FC236}">
                <a16:creationId xmlns:a16="http://schemas.microsoft.com/office/drawing/2014/main" id="{1266CA7D-8DFE-4731-92B9-385474AFA929}"/>
              </a:ext>
            </a:extLst>
          </p:cNvPr>
          <p:cNvPicPr>
            <a:picLocks noChangeAspect="1"/>
          </p:cNvPicPr>
          <p:nvPr/>
        </p:nvPicPr>
        <p:blipFill>
          <a:blip r:embed="rId3"/>
          <a:stretch>
            <a:fillRect/>
          </a:stretch>
        </p:blipFill>
        <p:spPr>
          <a:xfrm>
            <a:off x="11506198" y="0"/>
            <a:ext cx="600159" cy="562053"/>
          </a:xfrm>
          <a:prstGeom prst="rect">
            <a:avLst/>
          </a:prstGeom>
        </p:spPr>
      </p:pic>
      <p:pic>
        <p:nvPicPr>
          <p:cNvPr id="24" name="Picture 23">
            <a:extLst>
              <a:ext uri="{FF2B5EF4-FFF2-40B4-BE49-F238E27FC236}">
                <a16:creationId xmlns:a16="http://schemas.microsoft.com/office/drawing/2014/main" id="{03F6C7F3-D042-4C08-83F7-9A72F23AF54A}"/>
              </a:ext>
            </a:extLst>
          </p:cNvPr>
          <p:cNvPicPr>
            <a:picLocks noChangeAspect="1"/>
          </p:cNvPicPr>
          <p:nvPr/>
        </p:nvPicPr>
        <p:blipFill>
          <a:blip r:embed="rId4"/>
          <a:stretch>
            <a:fillRect/>
          </a:stretch>
        </p:blipFill>
        <p:spPr>
          <a:xfrm>
            <a:off x="9114996" y="6486473"/>
            <a:ext cx="3077004" cy="371527"/>
          </a:xfrm>
          <a:prstGeom prst="rect">
            <a:avLst/>
          </a:prstGeom>
        </p:spPr>
      </p:pic>
      <p:pic>
        <p:nvPicPr>
          <p:cNvPr id="10" name="Picture 9">
            <a:extLst>
              <a:ext uri="{FF2B5EF4-FFF2-40B4-BE49-F238E27FC236}">
                <a16:creationId xmlns:a16="http://schemas.microsoft.com/office/drawing/2014/main" id="{25DD9534-BF89-46F2-A860-900A3DAE24FE}"/>
              </a:ext>
            </a:extLst>
          </p:cNvPr>
          <p:cNvPicPr>
            <a:picLocks noChangeAspect="1"/>
          </p:cNvPicPr>
          <p:nvPr/>
        </p:nvPicPr>
        <p:blipFill>
          <a:blip r:embed="rId5"/>
          <a:stretch>
            <a:fillRect/>
          </a:stretch>
        </p:blipFill>
        <p:spPr>
          <a:xfrm>
            <a:off x="186518" y="1266044"/>
            <a:ext cx="9116697" cy="5220429"/>
          </a:xfrm>
          <a:prstGeom prst="rect">
            <a:avLst/>
          </a:prstGeom>
        </p:spPr>
      </p:pic>
    </p:spTree>
    <p:extLst>
      <p:ext uri="{BB962C8B-B14F-4D97-AF65-F5344CB8AC3E}">
        <p14:creationId xmlns:p14="http://schemas.microsoft.com/office/powerpoint/2010/main" val="2274516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12463C4-BA19-481D-A68F-661A7D8938E5}"/>
              </a:ext>
            </a:extLst>
          </p:cNvPr>
          <p:cNvSpPr txBox="1"/>
          <p:nvPr/>
        </p:nvSpPr>
        <p:spPr>
          <a:xfrm>
            <a:off x="1563673" y="265553"/>
            <a:ext cx="9089825" cy="769441"/>
          </a:xfrm>
          <a:prstGeom prst="rect">
            <a:avLst/>
          </a:prstGeom>
          <a:noFill/>
        </p:spPr>
        <p:txBody>
          <a:bodyPr wrap="square" rtlCol="0">
            <a:spAutoFit/>
          </a:bodyPr>
          <a:lstStyle/>
          <a:p>
            <a:pPr algn="ctr">
              <a:defRPr/>
            </a:pPr>
            <a:r>
              <a:rPr lang="pt-BR" sz="4400" b="1" dirty="0">
                <a:solidFill>
                  <a:srgbClr val="42A1DC"/>
                </a:solidFill>
                <a:latin typeface="Ubuntu" panose="020B0504030602030204" pitchFamily="34" charset="0"/>
              </a:rPr>
              <a:t>Event Sourcing</a:t>
            </a:r>
            <a:endParaRPr kumimoji="0" lang="pt-BR" sz="2000" b="1" i="0" u="none" strike="noStrike" kern="1200" cap="none" spc="0" normalizeH="0" baseline="0" noProof="0" dirty="0">
              <a:ln>
                <a:noFill/>
              </a:ln>
              <a:solidFill>
                <a:srgbClr val="2B0A3D"/>
              </a:solidFill>
              <a:effectLst/>
              <a:uLnTx/>
              <a:uFillTx/>
              <a:latin typeface="Ubuntu" panose="020B0504030602030204" pitchFamily="34" charset="0"/>
              <a:ea typeface="+mn-ea"/>
              <a:cs typeface="+mn-cs"/>
            </a:endParaRPr>
          </a:p>
        </p:txBody>
      </p:sp>
      <p:pic>
        <p:nvPicPr>
          <p:cNvPr id="19" name="Picture 18">
            <a:extLst>
              <a:ext uri="{FF2B5EF4-FFF2-40B4-BE49-F238E27FC236}">
                <a16:creationId xmlns:a16="http://schemas.microsoft.com/office/drawing/2014/main" id="{1266CA7D-8DFE-4731-92B9-385474AFA929}"/>
              </a:ext>
            </a:extLst>
          </p:cNvPr>
          <p:cNvPicPr>
            <a:picLocks noChangeAspect="1"/>
          </p:cNvPicPr>
          <p:nvPr/>
        </p:nvPicPr>
        <p:blipFill>
          <a:blip r:embed="rId3"/>
          <a:stretch>
            <a:fillRect/>
          </a:stretch>
        </p:blipFill>
        <p:spPr>
          <a:xfrm>
            <a:off x="11506198" y="0"/>
            <a:ext cx="600159" cy="562053"/>
          </a:xfrm>
          <a:prstGeom prst="rect">
            <a:avLst/>
          </a:prstGeom>
        </p:spPr>
      </p:pic>
      <p:pic>
        <p:nvPicPr>
          <p:cNvPr id="24" name="Picture 23">
            <a:extLst>
              <a:ext uri="{FF2B5EF4-FFF2-40B4-BE49-F238E27FC236}">
                <a16:creationId xmlns:a16="http://schemas.microsoft.com/office/drawing/2014/main" id="{03F6C7F3-D042-4C08-83F7-9A72F23AF54A}"/>
              </a:ext>
            </a:extLst>
          </p:cNvPr>
          <p:cNvPicPr>
            <a:picLocks noChangeAspect="1"/>
          </p:cNvPicPr>
          <p:nvPr/>
        </p:nvPicPr>
        <p:blipFill>
          <a:blip r:embed="rId4"/>
          <a:stretch>
            <a:fillRect/>
          </a:stretch>
        </p:blipFill>
        <p:spPr>
          <a:xfrm>
            <a:off x="9114996" y="6486473"/>
            <a:ext cx="3077004" cy="371527"/>
          </a:xfrm>
          <a:prstGeom prst="rect">
            <a:avLst/>
          </a:prstGeom>
        </p:spPr>
      </p:pic>
      <p:pic>
        <p:nvPicPr>
          <p:cNvPr id="1026" name="Picture 2">
            <a:extLst>
              <a:ext uri="{FF2B5EF4-FFF2-40B4-BE49-F238E27FC236}">
                <a16:creationId xmlns:a16="http://schemas.microsoft.com/office/drawing/2014/main" id="{EF073216-A668-4498-9498-0FB388DA32D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1396" y="1208313"/>
            <a:ext cx="8013296" cy="51048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393225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12463C4-BA19-481D-A68F-661A7D8938E5}"/>
              </a:ext>
            </a:extLst>
          </p:cNvPr>
          <p:cNvSpPr txBox="1"/>
          <p:nvPr/>
        </p:nvSpPr>
        <p:spPr>
          <a:xfrm>
            <a:off x="1563673" y="265553"/>
            <a:ext cx="9089825" cy="769441"/>
          </a:xfrm>
          <a:prstGeom prst="rect">
            <a:avLst/>
          </a:prstGeom>
          <a:noFill/>
        </p:spPr>
        <p:txBody>
          <a:bodyPr wrap="square" rtlCol="0">
            <a:spAutoFit/>
          </a:bodyPr>
          <a:lstStyle/>
          <a:p>
            <a:pPr algn="ctr">
              <a:defRPr/>
            </a:pPr>
            <a:r>
              <a:rPr lang="pt-BR" sz="4400" b="1" dirty="0">
                <a:solidFill>
                  <a:srgbClr val="42A1DC"/>
                </a:solidFill>
                <a:latin typeface="Ubuntu" panose="020B0504030602030204" pitchFamily="34" charset="0"/>
              </a:rPr>
              <a:t>Event Sourcing</a:t>
            </a:r>
            <a:endParaRPr kumimoji="0" lang="pt-BR" sz="2000" b="1" i="0" u="none" strike="noStrike" kern="1200" cap="none" spc="0" normalizeH="0" baseline="0" noProof="0" dirty="0">
              <a:ln>
                <a:noFill/>
              </a:ln>
              <a:solidFill>
                <a:srgbClr val="2B0A3D"/>
              </a:solidFill>
              <a:effectLst/>
              <a:uLnTx/>
              <a:uFillTx/>
              <a:latin typeface="Ubuntu" panose="020B0504030602030204" pitchFamily="34" charset="0"/>
              <a:ea typeface="+mn-ea"/>
              <a:cs typeface="+mn-cs"/>
            </a:endParaRPr>
          </a:p>
        </p:txBody>
      </p:sp>
      <p:pic>
        <p:nvPicPr>
          <p:cNvPr id="19" name="Picture 18">
            <a:extLst>
              <a:ext uri="{FF2B5EF4-FFF2-40B4-BE49-F238E27FC236}">
                <a16:creationId xmlns:a16="http://schemas.microsoft.com/office/drawing/2014/main" id="{1266CA7D-8DFE-4731-92B9-385474AFA929}"/>
              </a:ext>
            </a:extLst>
          </p:cNvPr>
          <p:cNvPicPr>
            <a:picLocks noChangeAspect="1"/>
          </p:cNvPicPr>
          <p:nvPr/>
        </p:nvPicPr>
        <p:blipFill>
          <a:blip r:embed="rId3"/>
          <a:stretch>
            <a:fillRect/>
          </a:stretch>
        </p:blipFill>
        <p:spPr>
          <a:xfrm>
            <a:off x="11506198" y="0"/>
            <a:ext cx="600159" cy="562053"/>
          </a:xfrm>
          <a:prstGeom prst="rect">
            <a:avLst/>
          </a:prstGeom>
        </p:spPr>
      </p:pic>
      <p:pic>
        <p:nvPicPr>
          <p:cNvPr id="24" name="Picture 23">
            <a:extLst>
              <a:ext uri="{FF2B5EF4-FFF2-40B4-BE49-F238E27FC236}">
                <a16:creationId xmlns:a16="http://schemas.microsoft.com/office/drawing/2014/main" id="{03F6C7F3-D042-4C08-83F7-9A72F23AF54A}"/>
              </a:ext>
            </a:extLst>
          </p:cNvPr>
          <p:cNvPicPr>
            <a:picLocks noChangeAspect="1"/>
          </p:cNvPicPr>
          <p:nvPr/>
        </p:nvPicPr>
        <p:blipFill>
          <a:blip r:embed="rId4"/>
          <a:stretch>
            <a:fillRect/>
          </a:stretch>
        </p:blipFill>
        <p:spPr>
          <a:xfrm>
            <a:off x="9114996" y="6486473"/>
            <a:ext cx="3077004" cy="371527"/>
          </a:xfrm>
          <a:prstGeom prst="rect">
            <a:avLst/>
          </a:prstGeom>
        </p:spPr>
      </p:pic>
      <p:pic>
        <p:nvPicPr>
          <p:cNvPr id="4" name="Picture 3" descr="Diagram&#10;&#10;Description automatically generated">
            <a:extLst>
              <a:ext uri="{FF2B5EF4-FFF2-40B4-BE49-F238E27FC236}">
                <a16:creationId xmlns:a16="http://schemas.microsoft.com/office/drawing/2014/main" id="{01722867-637A-4A2A-9E66-0BFE2D70161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33767" y="1199236"/>
            <a:ext cx="7310328" cy="5393211"/>
          </a:xfrm>
          <a:prstGeom prst="rect">
            <a:avLst/>
          </a:prstGeom>
        </p:spPr>
      </p:pic>
    </p:spTree>
    <p:extLst>
      <p:ext uri="{BB962C8B-B14F-4D97-AF65-F5344CB8AC3E}">
        <p14:creationId xmlns:p14="http://schemas.microsoft.com/office/powerpoint/2010/main" val="407338399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12463C4-BA19-481D-A68F-661A7D8938E5}"/>
              </a:ext>
            </a:extLst>
          </p:cNvPr>
          <p:cNvSpPr txBox="1"/>
          <p:nvPr/>
        </p:nvSpPr>
        <p:spPr>
          <a:xfrm>
            <a:off x="1563673" y="265553"/>
            <a:ext cx="9089825" cy="769441"/>
          </a:xfrm>
          <a:prstGeom prst="rect">
            <a:avLst/>
          </a:prstGeom>
          <a:noFill/>
        </p:spPr>
        <p:txBody>
          <a:bodyPr wrap="square" rtlCol="0">
            <a:spAutoFit/>
          </a:bodyPr>
          <a:lstStyle/>
          <a:p>
            <a:pPr algn="ctr">
              <a:defRPr/>
            </a:pPr>
            <a:r>
              <a:rPr lang="pt-BR" sz="4400" b="1" dirty="0">
                <a:solidFill>
                  <a:srgbClr val="42A1DC"/>
                </a:solidFill>
                <a:latin typeface="Ubuntu" panose="020B0504030602030204" pitchFamily="34" charset="0"/>
              </a:rPr>
              <a:t>Event Sourcing</a:t>
            </a:r>
            <a:endParaRPr kumimoji="0" lang="pt-BR" sz="2000" b="1" i="0" u="none" strike="noStrike" kern="1200" cap="none" spc="0" normalizeH="0" baseline="0" noProof="0" dirty="0">
              <a:ln>
                <a:noFill/>
              </a:ln>
              <a:solidFill>
                <a:srgbClr val="2B0A3D"/>
              </a:solidFill>
              <a:effectLst/>
              <a:uLnTx/>
              <a:uFillTx/>
              <a:latin typeface="Ubuntu" panose="020B0504030602030204" pitchFamily="34" charset="0"/>
              <a:ea typeface="+mn-ea"/>
              <a:cs typeface="+mn-cs"/>
            </a:endParaRPr>
          </a:p>
        </p:txBody>
      </p:sp>
      <p:pic>
        <p:nvPicPr>
          <p:cNvPr id="19" name="Picture 18">
            <a:extLst>
              <a:ext uri="{FF2B5EF4-FFF2-40B4-BE49-F238E27FC236}">
                <a16:creationId xmlns:a16="http://schemas.microsoft.com/office/drawing/2014/main" id="{1266CA7D-8DFE-4731-92B9-385474AFA929}"/>
              </a:ext>
            </a:extLst>
          </p:cNvPr>
          <p:cNvPicPr>
            <a:picLocks noChangeAspect="1"/>
          </p:cNvPicPr>
          <p:nvPr/>
        </p:nvPicPr>
        <p:blipFill>
          <a:blip r:embed="rId3"/>
          <a:stretch>
            <a:fillRect/>
          </a:stretch>
        </p:blipFill>
        <p:spPr>
          <a:xfrm>
            <a:off x="11506198" y="0"/>
            <a:ext cx="600159" cy="562053"/>
          </a:xfrm>
          <a:prstGeom prst="rect">
            <a:avLst/>
          </a:prstGeom>
        </p:spPr>
      </p:pic>
      <p:pic>
        <p:nvPicPr>
          <p:cNvPr id="24" name="Picture 23">
            <a:extLst>
              <a:ext uri="{FF2B5EF4-FFF2-40B4-BE49-F238E27FC236}">
                <a16:creationId xmlns:a16="http://schemas.microsoft.com/office/drawing/2014/main" id="{03F6C7F3-D042-4C08-83F7-9A72F23AF54A}"/>
              </a:ext>
            </a:extLst>
          </p:cNvPr>
          <p:cNvPicPr>
            <a:picLocks noChangeAspect="1"/>
          </p:cNvPicPr>
          <p:nvPr/>
        </p:nvPicPr>
        <p:blipFill>
          <a:blip r:embed="rId4"/>
          <a:stretch>
            <a:fillRect/>
          </a:stretch>
        </p:blipFill>
        <p:spPr>
          <a:xfrm>
            <a:off x="9114996" y="6486473"/>
            <a:ext cx="3077004" cy="371527"/>
          </a:xfrm>
          <a:prstGeom prst="rect">
            <a:avLst/>
          </a:prstGeom>
        </p:spPr>
      </p:pic>
      <p:pic>
        <p:nvPicPr>
          <p:cNvPr id="3" name="Picture 2" descr="Diagram&#10;&#10;Description automatically generated">
            <a:extLst>
              <a:ext uri="{FF2B5EF4-FFF2-40B4-BE49-F238E27FC236}">
                <a16:creationId xmlns:a16="http://schemas.microsoft.com/office/drawing/2014/main" id="{2B5EB5DA-F538-4FB3-93E2-D260B9DB22C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2235" y="1136080"/>
            <a:ext cx="5673765" cy="5536156"/>
          </a:xfrm>
          <a:prstGeom prst="rect">
            <a:avLst/>
          </a:prstGeom>
        </p:spPr>
      </p:pic>
    </p:spTree>
    <p:extLst>
      <p:ext uri="{BB962C8B-B14F-4D97-AF65-F5344CB8AC3E}">
        <p14:creationId xmlns:p14="http://schemas.microsoft.com/office/powerpoint/2010/main" val="202121006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12463C4-BA19-481D-A68F-661A7D8938E5}"/>
              </a:ext>
            </a:extLst>
          </p:cNvPr>
          <p:cNvSpPr txBox="1"/>
          <p:nvPr/>
        </p:nvSpPr>
        <p:spPr>
          <a:xfrm>
            <a:off x="1563673" y="265553"/>
            <a:ext cx="9089825" cy="769441"/>
          </a:xfrm>
          <a:prstGeom prst="rect">
            <a:avLst/>
          </a:prstGeom>
          <a:noFill/>
        </p:spPr>
        <p:txBody>
          <a:bodyPr wrap="square" rtlCol="0">
            <a:spAutoFit/>
          </a:bodyPr>
          <a:lstStyle/>
          <a:p>
            <a:pPr algn="ctr">
              <a:defRPr/>
            </a:pPr>
            <a:r>
              <a:rPr lang="pt-BR" sz="4400" b="1" dirty="0">
                <a:solidFill>
                  <a:srgbClr val="42A1DC"/>
                </a:solidFill>
                <a:latin typeface="Ubuntu" panose="020B0504030602030204" pitchFamily="34" charset="0"/>
              </a:rPr>
              <a:t>Event Sourcing</a:t>
            </a:r>
            <a:endParaRPr kumimoji="0" lang="pt-BR" sz="2000" b="1" i="0" u="none" strike="noStrike" kern="1200" cap="none" spc="0" normalizeH="0" baseline="0" noProof="0" dirty="0">
              <a:ln>
                <a:noFill/>
              </a:ln>
              <a:solidFill>
                <a:srgbClr val="2B0A3D"/>
              </a:solidFill>
              <a:effectLst/>
              <a:uLnTx/>
              <a:uFillTx/>
              <a:latin typeface="Ubuntu" panose="020B0504030602030204" pitchFamily="34" charset="0"/>
              <a:ea typeface="+mn-ea"/>
              <a:cs typeface="+mn-cs"/>
            </a:endParaRPr>
          </a:p>
        </p:txBody>
      </p:sp>
      <p:pic>
        <p:nvPicPr>
          <p:cNvPr id="19" name="Picture 18">
            <a:extLst>
              <a:ext uri="{FF2B5EF4-FFF2-40B4-BE49-F238E27FC236}">
                <a16:creationId xmlns:a16="http://schemas.microsoft.com/office/drawing/2014/main" id="{1266CA7D-8DFE-4731-92B9-385474AFA929}"/>
              </a:ext>
            </a:extLst>
          </p:cNvPr>
          <p:cNvPicPr>
            <a:picLocks noChangeAspect="1"/>
          </p:cNvPicPr>
          <p:nvPr/>
        </p:nvPicPr>
        <p:blipFill>
          <a:blip r:embed="rId3"/>
          <a:stretch>
            <a:fillRect/>
          </a:stretch>
        </p:blipFill>
        <p:spPr>
          <a:xfrm>
            <a:off x="11506198" y="0"/>
            <a:ext cx="600159" cy="562053"/>
          </a:xfrm>
          <a:prstGeom prst="rect">
            <a:avLst/>
          </a:prstGeom>
        </p:spPr>
      </p:pic>
      <p:pic>
        <p:nvPicPr>
          <p:cNvPr id="24" name="Picture 23">
            <a:extLst>
              <a:ext uri="{FF2B5EF4-FFF2-40B4-BE49-F238E27FC236}">
                <a16:creationId xmlns:a16="http://schemas.microsoft.com/office/drawing/2014/main" id="{03F6C7F3-D042-4C08-83F7-9A72F23AF54A}"/>
              </a:ext>
            </a:extLst>
          </p:cNvPr>
          <p:cNvPicPr>
            <a:picLocks noChangeAspect="1"/>
          </p:cNvPicPr>
          <p:nvPr/>
        </p:nvPicPr>
        <p:blipFill>
          <a:blip r:embed="rId4"/>
          <a:stretch>
            <a:fillRect/>
          </a:stretch>
        </p:blipFill>
        <p:spPr>
          <a:xfrm>
            <a:off x="9114996" y="6486473"/>
            <a:ext cx="3077004" cy="371527"/>
          </a:xfrm>
          <a:prstGeom prst="rect">
            <a:avLst/>
          </a:prstGeom>
        </p:spPr>
      </p:pic>
      <p:pic>
        <p:nvPicPr>
          <p:cNvPr id="6" name="Picture 5" descr="Diagram&#10;&#10;Description automatically generated">
            <a:extLst>
              <a:ext uri="{FF2B5EF4-FFF2-40B4-BE49-F238E27FC236}">
                <a16:creationId xmlns:a16="http://schemas.microsoft.com/office/drawing/2014/main" id="{661CF9A2-4C1B-4277-B512-676AEDAD1DF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4735" y="1488822"/>
            <a:ext cx="11011463" cy="4524710"/>
          </a:xfrm>
          <a:prstGeom prst="rect">
            <a:avLst/>
          </a:prstGeom>
        </p:spPr>
      </p:pic>
    </p:spTree>
    <p:extLst>
      <p:ext uri="{BB962C8B-B14F-4D97-AF65-F5344CB8AC3E}">
        <p14:creationId xmlns:p14="http://schemas.microsoft.com/office/powerpoint/2010/main" val="74026691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12463C4-BA19-481D-A68F-661A7D8938E5}"/>
              </a:ext>
            </a:extLst>
          </p:cNvPr>
          <p:cNvSpPr txBox="1"/>
          <p:nvPr/>
        </p:nvSpPr>
        <p:spPr>
          <a:xfrm>
            <a:off x="1563673" y="265553"/>
            <a:ext cx="9089825" cy="769441"/>
          </a:xfrm>
          <a:prstGeom prst="rect">
            <a:avLst/>
          </a:prstGeom>
          <a:noFill/>
        </p:spPr>
        <p:txBody>
          <a:bodyPr wrap="square" rtlCol="0">
            <a:spAutoFit/>
          </a:bodyPr>
          <a:lstStyle/>
          <a:p>
            <a:pPr algn="ctr">
              <a:defRPr/>
            </a:pPr>
            <a:r>
              <a:rPr lang="pt-BR" sz="4400" b="1" dirty="0">
                <a:solidFill>
                  <a:srgbClr val="42A1DC"/>
                </a:solidFill>
                <a:latin typeface="Ubuntu" panose="020B0504030602030204" pitchFamily="34" charset="0"/>
              </a:rPr>
              <a:t>Event Sourcing</a:t>
            </a:r>
            <a:endParaRPr kumimoji="0" lang="pt-BR" sz="2000" b="1" i="0" u="none" strike="noStrike" kern="1200" cap="none" spc="0" normalizeH="0" baseline="0" noProof="0" dirty="0">
              <a:ln>
                <a:noFill/>
              </a:ln>
              <a:solidFill>
                <a:srgbClr val="2B0A3D"/>
              </a:solidFill>
              <a:effectLst/>
              <a:uLnTx/>
              <a:uFillTx/>
              <a:latin typeface="Ubuntu" panose="020B0504030602030204" pitchFamily="34" charset="0"/>
              <a:ea typeface="+mn-ea"/>
              <a:cs typeface="+mn-cs"/>
            </a:endParaRPr>
          </a:p>
        </p:txBody>
      </p:sp>
      <p:pic>
        <p:nvPicPr>
          <p:cNvPr id="19" name="Picture 18">
            <a:extLst>
              <a:ext uri="{FF2B5EF4-FFF2-40B4-BE49-F238E27FC236}">
                <a16:creationId xmlns:a16="http://schemas.microsoft.com/office/drawing/2014/main" id="{1266CA7D-8DFE-4731-92B9-385474AFA929}"/>
              </a:ext>
            </a:extLst>
          </p:cNvPr>
          <p:cNvPicPr>
            <a:picLocks noChangeAspect="1"/>
          </p:cNvPicPr>
          <p:nvPr/>
        </p:nvPicPr>
        <p:blipFill>
          <a:blip r:embed="rId3"/>
          <a:stretch>
            <a:fillRect/>
          </a:stretch>
        </p:blipFill>
        <p:spPr>
          <a:xfrm>
            <a:off x="11506198" y="0"/>
            <a:ext cx="600159" cy="562053"/>
          </a:xfrm>
          <a:prstGeom prst="rect">
            <a:avLst/>
          </a:prstGeom>
        </p:spPr>
      </p:pic>
      <p:pic>
        <p:nvPicPr>
          <p:cNvPr id="24" name="Picture 23">
            <a:extLst>
              <a:ext uri="{FF2B5EF4-FFF2-40B4-BE49-F238E27FC236}">
                <a16:creationId xmlns:a16="http://schemas.microsoft.com/office/drawing/2014/main" id="{03F6C7F3-D042-4C08-83F7-9A72F23AF54A}"/>
              </a:ext>
            </a:extLst>
          </p:cNvPr>
          <p:cNvPicPr>
            <a:picLocks noChangeAspect="1"/>
          </p:cNvPicPr>
          <p:nvPr/>
        </p:nvPicPr>
        <p:blipFill>
          <a:blip r:embed="rId4"/>
          <a:stretch>
            <a:fillRect/>
          </a:stretch>
        </p:blipFill>
        <p:spPr>
          <a:xfrm>
            <a:off x="9114996" y="6486473"/>
            <a:ext cx="3077004" cy="371527"/>
          </a:xfrm>
          <a:prstGeom prst="rect">
            <a:avLst/>
          </a:prstGeom>
        </p:spPr>
      </p:pic>
      <p:pic>
        <p:nvPicPr>
          <p:cNvPr id="7" name="Picture 6">
            <a:extLst>
              <a:ext uri="{FF2B5EF4-FFF2-40B4-BE49-F238E27FC236}">
                <a16:creationId xmlns:a16="http://schemas.microsoft.com/office/drawing/2014/main" id="{E195109A-4A79-4B27-BCBB-85FF48E53564}"/>
              </a:ext>
            </a:extLst>
          </p:cNvPr>
          <p:cNvPicPr>
            <a:picLocks noChangeAspect="1"/>
          </p:cNvPicPr>
          <p:nvPr/>
        </p:nvPicPr>
        <p:blipFill>
          <a:blip r:embed="rId5"/>
          <a:stretch>
            <a:fillRect/>
          </a:stretch>
        </p:blipFill>
        <p:spPr>
          <a:xfrm>
            <a:off x="372542" y="1412798"/>
            <a:ext cx="4037397" cy="3418509"/>
          </a:xfrm>
          <a:prstGeom prst="rect">
            <a:avLst/>
          </a:prstGeom>
        </p:spPr>
      </p:pic>
      <p:pic>
        <p:nvPicPr>
          <p:cNvPr id="9" name="Picture 8">
            <a:extLst>
              <a:ext uri="{FF2B5EF4-FFF2-40B4-BE49-F238E27FC236}">
                <a16:creationId xmlns:a16="http://schemas.microsoft.com/office/drawing/2014/main" id="{221ACD7D-FCF7-4550-AA1F-2D3F09DFD0EE}"/>
              </a:ext>
            </a:extLst>
          </p:cNvPr>
          <p:cNvPicPr>
            <a:picLocks noChangeAspect="1"/>
          </p:cNvPicPr>
          <p:nvPr/>
        </p:nvPicPr>
        <p:blipFill>
          <a:blip r:embed="rId6"/>
          <a:stretch>
            <a:fillRect/>
          </a:stretch>
        </p:blipFill>
        <p:spPr>
          <a:xfrm>
            <a:off x="4409939" y="1425588"/>
            <a:ext cx="3487380" cy="5432412"/>
          </a:xfrm>
          <a:prstGeom prst="rect">
            <a:avLst/>
          </a:prstGeom>
        </p:spPr>
      </p:pic>
      <p:pic>
        <p:nvPicPr>
          <p:cNvPr id="13" name="Picture 12">
            <a:extLst>
              <a:ext uri="{FF2B5EF4-FFF2-40B4-BE49-F238E27FC236}">
                <a16:creationId xmlns:a16="http://schemas.microsoft.com/office/drawing/2014/main" id="{D2F59293-CB22-41B1-9405-1D72D61C218F}"/>
              </a:ext>
            </a:extLst>
          </p:cNvPr>
          <p:cNvPicPr>
            <a:picLocks noChangeAspect="1"/>
          </p:cNvPicPr>
          <p:nvPr/>
        </p:nvPicPr>
        <p:blipFill>
          <a:blip r:embed="rId7"/>
          <a:stretch>
            <a:fillRect/>
          </a:stretch>
        </p:blipFill>
        <p:spPr>
          <a:xfrm>
            <a:off x="7897319" y="1425588"/>
            <a:ext cx="4185809" cy="5445202"/>
          </a:xfrm>
          <a:prstGeom prst="rect">
            <a:avLst/>
          </a:prstGeom>
        </p:spPr>
      </p:pic>
    </p:spTree>
    <p:extLst>
      <p:ext uri="{BB962C8B-B14F-4D97-AF65-F5344CB8AC3E}">
        <p14:creationId xmlns:p14="http://schemas.microsoft.com/office/powerpoint/2010/main" val="194421738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12463C4-BA19-481D-A68F-661A7D8938E5}"/>
              </a:ext>
            </a:extLst>
          </p:cNvPr>
          <p:cNvSpPr txBox="1"/>
          <p:nvPr/>
        </p:nvSpPr>
        <p:spPr>
          <a:xfrm>
            <a:off x="1563673" y="265553"/>
            <a:ext cx="9089825" cy="769441"/>
          </a:xfrm>
          <a:prstGeom prst="rect">
            <a:avLst/>
          </a:prstGeom>
          <a:noFill/>
        </p:spPr>
        <p:txBody>
          <a:bodyPr wrap="square" rtlCol="0">
            <a:spAutoFit/>
          </a:bodyPr>
          <a:lstStyle/>
          <a:p>
            <a:pPr algn="ctr">
              <a:defRPr/>
            </a:pPr>
            <a:r>
              <a:rPr lang="pt-BR" sz="4400" b="1" dirty="0">
                <a:solidFill>
                  <a:srgbClr val="42A1DC"/>
                </a:solidFill>
                <a:latin typeface="Ubuntu" panose="020B0504030602030204" pitchFamily="34" charset="0"/>
              </a:rPr>
              <a:t>Event Sourcing</a:t>
            </a:r>
            <a:endParaRPr kumimoji="0" lang="pt-BR" sz="2000" b="1" i="0" u="none" strike="noStrike" kern="1200" cap="none" spc="0" normalizeH="0" baseline="0" noProof="0" dirty="0">
              <a:ln>
                <a:noFill/>
              </a:ln>
              <a:solidFill>
                <a:srgbClr val="2B0A3D"/>
              </a:solidFill>
              <a:effectLst/>
              <a:uLnTx/>
              <a:uFillTx/>
              <a:latin typeface="Ubuntu" panose="020B0504030602030204" pitchFamily="34" charset="0"/>
              <a:ea typeface="+mn-ea"/>
              <a:cs typeface="+mn-cs"/>
            </a:endParaRPr>
          </a:p>
        </p:txBody>
      </p:sp>
      <p:pic>
        <p:nvPicPr>
          <p:cNvPr id="19" name="Picture 18">
            <a:extLst>
              <a:ext uri="{FF2B5EF4-FFF2-40B4-BE49-F238E27FC236}">
                <a16:creationId xmlns:a16="http://schemas.microsoft.com/office/drawing/2014/main" id="{1266CA7D-8DFE-4731-92B9-385474AFA929}"/>
              </a:ext>
            </a:extLst>
          </p:cNvPr>
          <p:cNvPicPr>
            <a:picLocks noChangeAspect="1"/>
          </p:cNvPicPr>
          <p:nvPr/>
        </p:nvPicPr>
        <p:blipFill>
          <a:blip r:embed="rId3"/>
          <a:stretch>
            <a:fillRect/>
          </a:stretch>
        </p:blipFill>
        <p:spPr>
          <a:xfrm>
            <a:off x="11506198" y="0"/>
            <a:ext cx="600159" cy="562053"/>
          </a:xfrm>
          <a:prstGeom prst="rect">
            <a:avLst/>
          </a:prstGeom>
        </p:spPr>
      </p:pic>
      <p:pic>
        <p:nvPicPr>
          <p:cNvPr id="24" name="Picture 23">
            <a:extLst>
              <a:ext uri="{FF2B5EF4-FFF2-40B4-BE49-F238E27FC236}">
                <a16:creationId xmlns:a16="http://schemas.microsoft.com/office/drawing/2014/main" id="{03F6C7F3-D042-4C08-83F7-9A72F23AF54A}"/>
              </a:ext>
            </a:extLst>
          </p:cNvPr>
          <p:cNvPicPr>
            <a:picLocks noChangeAspect="1"/>
          </p:cNvPicPr>
          <p:nvPr/>
        </p:nvPicPr>
        <p:blipFill>
          <a:blip r:embed="rId4"/>
          <a:stretch>
            <a:fillRect/>
          </a:stretch>
        </p:blipFill>
        <p:spPr>
          <a:xfrm>
            <a:off x="9114996" y="6486473"/>
            <a:ext cx="3077004" cy="371527"/>
          </a:xfrm>
          <a:prstGeom prst="rect">
            <a:avLst/>
          </a:prstGeom>
        </p:spPr>
      </p:pic>
      <p:pic>
        <p:nvPicPr>
          <p:cNvPr id="6" name="Picture 5">
            <a:extLst>
              <a:ext uri="{FF2B5EF4-FFF2-40B4-BE49-F238E27FC236}">
                <a16:creationId xmlns:a16="http://schemas.microsoft.com/office/drawing/2014/main" id="{A53746BE-4CC2-42B3-9DDB-A209B2C4C715}"/>
              </a:ext>
            </a:extLst>
          </p:cNvPr>
          <p:cNvPicPr>
            <a:picLocks noChangeAspect="1"/>
          </p:cNvPicPr>
          <p:nvPr/>
        </p:nvPicPr>
        <p:blipFill>
          <a:blip r:embed="rId5"/>
          <a:stretch>
            <a:fillRect/>
          </a:stretch>
        </p:blipFill>
        <p:spPr>
          <a:xfrm>
            <a:off x="877871" y="1327954"/>
            <a:ext cx="10628327" cy="5158519"/>
          </a:xfrm>
          <a:prstGeom prst="rect">
            <a:avLst/>
          </a:prstGeom>
        </p:spPr>
      </p:pic>
    </p:spTree>
    <p:extLst>
      <p:ext uri="{BB962C8B-B14F-4D97-AF65-F5344CB8AC3E}">
        <p14:creationId xmlns:p14="http://schemas.microsoft.com/office/powerpoint/2010/main" val="376185593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12463C4-BA19-481D-A68F-661A7D8938E5}"/>
              </a:ext>
            </a:extLst>
          </p:cNvPr>
          <p:cNvSpPr txBox="1"/>
          <p:nvPr/>
        </p:nvSpPr>
        <p:spPr>
          <a:xfrm>
            <a:off x="1563673" y="265553"/>
            <a:ext cx="9089825" cy="1446550"/>
          </a:xfrm>
          <a:prstGeom prst="rect">
            <a:avLst/>
          </a:prstGeom>
          <a:noFill/>
        </p:spPr>
        <p:txBody>
          <a:bodyPr wrap="square" rtlCol="0">
            <a:spAutoFit/>
          </a:bodyPr>
          <a:lstStyle/>
          <a:p>
            <a:pPr algn="ctr">
              <a:defRPr/>
            </a:pPr>
            <a:r>
              <a:rPr kumimoji="0" lang="pt-BR" sz="4400" b="1" i="0" u="none" strike="noStrike" kern="1200" cap="none" spc="0" normalizeH="0" baseline="0" noProof="0" dirty="0">
                <a:ln>
                  <a:noFill/>
                </a:ln>
                <a:solidFill>
                  <a:srgbClr val="42A1DC"/>
                </a:solidFill>
                <a:effectLst/>
                <a:uLnTx/>
                <a:uFillTx/>
                <a:latin typeface="Ubuntu" panose="020B0504030602030204" pitchFamily="34" charset="0"/>
                <a:ea typeface="+mn-ea"/>
                <a:cs typeface="+mn-cs"/>
              </a:rPr>
              <a:t>X</a:t>
            </a:r>
            <a:r>
              <a:rPr lang="pt-BR" sz="4400" b="1" dirty="0">
                <a:solidFill>
                  <a:srgbClr val="42A1DC"/>
                </a:solidFill>
                <a:latin typeface="Ubuntu" panose="020B0504030602030204" pitchFamily="34" charset="0"/>
              </a:rPr>
              <a:t>ây dựng event sourcing với Axon framework</a:t>
            </a:r>
            <a:endParaRPr kumimoji="0" lang="pt-BR" sz="2000" b="1" i="0" u="none" strike="noStrike" kern="1200" cap="none" spc="0" normalizeH="0" baseline="0" noProof="0" dirty="0">
              <a:ln>
                <a:noFill/>
              </a:ln>
              <a:solidFill>
                <a:srgbClr val="2B0A3D"/>
              </a:solidFill>
              <a:effectLst/>
              <a:uLnTx/>
              <a:uFillTx/>
              <a:latin typeface="Ubuntu" panose="020B0504030602030204" pitchFamily="34" charset="0"/>
              <a:ea typeface="+mn-ea"/>
              <a:cs typeface="+mn-cs"/>
            </a:endParaRPr>
          </a:p>
        </p:txBody>
      </p:sp>
      <p:pic>
        <p:nvPicPr>
          <p:cNvPr id="19" name="Picture 18">
            <a:extLst>
              <a:ext uri="{FF2B5EF4-FFF2-40B4-BE49-F238E27FC236}">
                <a16:creationId xmlns:a16="http://schemas.microsoft.com/office/drawing/2014/main" id="{1266CA7D-8DFE-4731-92B9-385474AFA929}"/>
              </a:ext>
            </a:extLst>
          </p:cNvPr>
          <p:cNvPicPr>
            <a:picLocks noChangeAspect="1"/>
          </p:cNvPicPr>
          <p:nvPr/>
        </p:nvPicPr>
        <p:blipFill>
          <a:blip r:embed="rId3"/>
          <a:stretch>
            <a:fillRect/>
          </a:stretch>
        </p:blipFill>
        <p:spPr>
          <a:xfrm>
            <a:off x="11506198" y="0"/>
            <a:ext cx="600159" cy="562053"/>
          </a:xfrm>
          <a:prstGeom prst="rect">
            <a:avLst/>
          </a:prstGeom>
        </p:spPr>
      </p:pic>
      <p:pic>
        <p:nvPicPr>
          <p:cNvPr id="24" name="Picture 23">
            <a:extLst>
              <a:ext uri="{FF2B5EF4-FFF2-40B4-BE49-F238E27FC236}">
                <a16:creationId xmlns:a16="http://schemas.microsoft.com/office/drawing/2014/main" id="{03F6C7F3-D042-4C08-83F7-9A72F23AF54A}"/>
              </a:ext>
            </a:extLst>
          </p:cNvPr>
          <p:cNvPicPr>
            <a:picLocks noChangeAspect="1"/>
          </p:cNvPicPr>
          <p:nvPr/>
        </p:nvPicPr>
        <p:blipFill>
          <a:blip r:embed="rId4"/>
          <a:stretch>
            <a:fillRect/>
          </a:stretch>
        </p:blipFill>
        <p:spPr>
          <a:xfrm>
            <a:off x="9114996" y="6486473"/>
            <a:ext cx="3077004" cy="371527"/>
          </a:xfrm>
          <a:prstGeom prst="rect">
            <a:avLst/>
          </a:prstGeom>
        </p:spPr>
      </p:pic>
      <p:sp>
        <p:nvSpPr>
          <p:cNvPr id="8" name="Rectangle 7">
            <a:extLst>
              <a:ext uri="{FF2B5EF4-FFF2-40B4-BE49-F238E27FC236}">
                <a16:creationId xmlns:a16="http://schemas.microsoft.com/office/drawing/2014/main" id="{E80B14DB-54A3-4420-8D03-85F0F7E81D7D}"/>
              </a:ext>
            </a:extLst>
          </p:cNvPr>
          <p:cNvSpPr/>
          <p:nvPr/>
        </p:nvSpPr>
        <p:spPr>
          <a:xfrm>
            <a:off x="1049602" y="2032299"/>
            <a:ext cx="6533294" cy="1815882"/>
          </a:xfrm>
          <a:prstGeom prst="rect">
            <a:avLst/>
          </a:prstGeom>
          <a:noFill/>
        </p:spPr>
        <p:txBody>
          <a:bodyPr wrap="square" anchor="t">
            <a:spAutoFit/>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fr-FR" sz="1600" b="1" i="0" u="none" strike="noStrike" kern="1200" cap="none" spc="0" normalizeH="0" baseline="0" noProof="0" dirty="0" err="1">
                <a:ln>
                  <a:noFill/>
                </a:ln>
                <a:solidFill>
                  <a:srgbClr val="2B0A3D"/>
                </a:solidFill>
                <a:effectLst/>
                <a:uLnTx/>
                <a:uFillTx/>
                <a:latin typeface="Ubuntu Medium" pitchFamily="34" charset="0"/>
                <a:ea typeface="+mn-ea"/>
                <a:cs typeface="+mn-cs"/>
              </a:rPr>
              <a:t>Demo</a:t>
            </a:r>
            <a:r>
              <a:rPr kumimoji="0" lang="fr-FR" sz="1600" b="1" i="0" u="none" strike="noStrike" kern="1200" cap="none" spc="0" normalizeH="0" noProof="0" dirty="0">
                <a:ln>
                  <a:noFill/>
                </a:ln>
                <a:solidFill>
                  <a:srgbClr val="2B0A3D"/>
                </a:solidFill>
                <a:effectLst/>
                <a:uLnTx/>
                <a:uFillTx/>
                <a:latin typeface="Ubuntu Medium" pitchFamily="34" charset="0"/>
                <a:ea typeface="+mn-ea"/>
                <a:cs typeface="+mn-cs"/>
              </a:rPr>
              <a:t> Event </a:t>
            </a:r>
            <a:r>
              <a:rPr kumimoji="0" lang="fr-FR" sz="1600" b="1" i="0" u="none" strike="noStrike" kern="1200" cap="none" spc="0" normalizeH="0" noProof="0" dirty="0" err="1">
                <a:ln>
                  <a:noFill/>
                </a:ln>
                <a:solidFill>
                  <a:srgbClr val="2B0A3D"/>
                </a:solidFill>
                <a:effectLst/>
                <a:uLnTx/>
                <a:uFillTx/>
                <a:latin typeface="Ubuntu Medium" pitchFamily="34" charset="0"/>
                <a:ea typeface="+mn-ea"/>
                <a:cs typeface="+mn-cs"/>
              </a:rPr>
              <a:t>Sourcing</a:t>
            </a:r>
            <a:endParaRPr kumimoji="0" lang="fr-FR" sz="1600" b="1" i="0" u="none" strike="noStrike" kern="1200" cap="none" spc="0" normalizeH="0" baseline="0" noProof="0" dirty="0">
              <a:ln>
                <a:noFill/>
              </a:ln>
              <a:solidFill>
                <a:srgbClr val="2B0A3D"/>
              </a:solidFill>
              <a:effectLst/>
              <a:uLnTx/>
              <a:uFillTx/>
              <a:latin typeface="Ubuntu Medium" pitchFamily="34" charset="0"/>
              <a:ea typeface="+mn-ea"/>
              <a:cs typeface="+mn-cs"/>
            </a:endParaRPr>
          </a:p>
          <a:p>
            <a:pPr marL="457200" marR="0" lvl="1" indent="0" algn="l" defTabSz="914400" rtl="0" eaLnBrk="1" fontAlgn="auto" latinLnBrk="0" hangingPunct="1">
              <a:lnSpc>
                <a:spcPct val="100000"/>
              </a:lnSpc>
              <a:spcBef>
                <a:spcPts val="0"/>
              </a:spcBef>
              <a:spcAft>
                <a:spcPts val="0"/>
              </a:spcAft>
              <a:buClrTx/>
              <a:buSzTx/>
              <a:buFontTx/>
              <a:buNone/>
              <a:tabLst/>
              <a:defRPr/>
            </a:pPr>
            <a:endParaRPr kumimoji="0" lang="fr-FR" sz="1600" b="1" i="0" u="none" strike="noStrike" kern="1200" cap="none" spc="0" normalizeH="0" baseline="0" noProof="0" dirty="0">
              <a:ln>
                <a:noFill/>
              </a:ln>
              <a:solidFill>
                <a:srgbClr val="2B0A3D"/>
              </a:solidFill>
              <a:effectLst/>
              <a:uLnTx/>
              <a:uFillTx/>
              <a:latin typeface="Ubuntu Medium" pitchFamily="34" charset="0"/>
              <a:ea typeface="+mn-ea"/>
              <a:cs typeface="+mn-cs"/>
            </a:endParaRPr>
          </a:p>
          <a:p>
            <a:pPr marL="457200" marR="0" lvl="1" indent="0" algn="l" defTabSz="914400" rtl="0" eaLnBrk="1" fontAlgn="auto" latinLnBrk="0" hangingPunct="1">
              <a:lnSpc>
                <a:spcPct val="100000"/>
              </a:lnSpc>
              <a:spcBef>
                <a:spcPts val="0"/>
              </a:spcBef>
              <a:spcAft>
                <a:spcPts val="0"/>
              </a:spcAft>
              <a:buClrTx/>
              <a:buSzTx/>
              <a:buFontTx/>
              <a:buNone/>
              <a:tabLst/>
              <a:defRPr/>
            </a:pPr>
            <a:endParaRPr lang="fr-FR" sz="1600" b="1" dirty="0">
              <a:solidFill>
                <a:srgbClr val="2B0A3D"/>
              </a:solidFill>
              <a:latin typeface="Ubuntu Medium" pitchFamily="34" charset="0"/>
            </a:endParaRP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fr-FR" sz="1600" b="1" i="0" u="none" strike="noStrike" kern="1200" cap="none" spc="0" normalizeH="0" baseline="0" noProof="0" dirty="0" err="1">
                <a:ln>
                  <a:noFill/>
                </a:ln>
                <a:solidFill>
                  <a:srgbClr val="2B0A3D"/>
                </a:solidFill>
                <a:effectLst/>
                <a:uLnTx/>
                <a:uFillTx/>
                <a:latin typeface="Ubuntu Medium" pitchFamily="34" charset="0"/>
                <a:ea typeface="+mn-ea"/>
                <a:cs typeface="+mn-cs"/>
              </a:rPr>
              <a:t>Demo</a:t>
            </a:r>
            <a:r>
              <a:rPr kumimoji="0" lang="fr-FR" sz="1600" b="1" i="0" u="none" strike="noStrike" kern="1200" cap="none" spc="0" normalizeH="0" noProof="0" dirty="0">
                <a:ln>
                  <a:noFill/>
                </a:ln>
                <a:solidFill>
                  <a:srgbClr val="2B0A3D"/>
                </a:solidFill>
                <a:effectLst/>
                <a:uLnTx/>
                <a:uFillTx/>
                <a:latin typeface="Ubuntu Medium" pitchFamily="34" charset="0"/>
                <a:ea typeface="+mn-ea"/>
                <a:cs typeface="+mn-cs"/>
              </a:rPr>
              <a:t> Event </a:t>
            </a:r>
            <a:r>
              <a:rPr kumimoji="0" lang="fr-FR" sz="1600" b="1" i="0" u="none" strike="noStrike" kern="1200" cap="none" spc="0" normalizeH="0" noProof="0" dirty="0" err="1">
                <a:ln>
                  <a:noFill/>
                </a:ln>
                <a:solidFill>
                  <a:srgbClr val="2B0A3D"/>
                </a:solidFill>
                <a:effectLst/>
                <a:uLnTx/>
                <a:uFillTx/>
                <a:latin typeface="Ubuntu Medium" pitchFamily="34" charset="0"/>
                <a:ea typeface="+mn-ea"/>
                <a:cs typeface="+mn-cs"/>
              </a:rPr>
              <a:t>Sourcing</a:t>
            </a:r>
            <a:r>
              <a:rPr kumimoji="0" lang="fr-FR" sz="1600" b="1" i="0" u="none" strike="noStrike" kern="1200" cap="none" spc="0" normalizeH="0" noProof="0" dirty="0">
                <a:ln>
                  <a:noFill/>
                </a:ln>
                <a:solidFill>
                  <a:srgbClr val="2B0A3D"/>
                </a:solidFill>
                <a:effectLst/>
                <a:uLnTx/>
                <a:uFillTx/>
                <a:latin typeface="Ubuntu Medium" pitchFamily="34" charset="0"/>
                <a:ea typeface="+mn-ea"/>
                <a:cs typeface="+mn-cs"/>
              </a:rPr>
              <a:t> </a:t>
            </a:r>
            <a:r>
              <a:rPr kumimoji="0" lang="fr-FR" sz="1600" b="1" i="0" u="none" strike="noStrike" kern="1200" cap="none" spc="0" normalizeH="0" noProof="0" dirty="0" err="1">
                <a:ln>
                  <a:noFill/>
                </a:ln>
                <a:solidFill>
                  <a:srgbClr val="2B0A3D"/>
                </a:solidFill>
                <a:effectLst/>
                <a:uLnTx/>
                <a:uFillTx/>
                <a:latin typeface="Ubuntu Medium" pitchFamily="34" charset="0"/>
                <a:ea typeface="+mn-ea"/>
                <a:cs typeface="+mn-cs"/>
              </a:rPr>
              <a:t>with</a:t>
            </a:r>
            <a:r>
              <a:rPr kumimoji="0" lang="fr-FR" sz="1600" b="1" i="0" u="none" strike="noStrike" kern="1200" cap="none" spc="0" normalizeH="0" noProof="0" dirty="0">
                <a:ln>
                  <a:noFill/>
                </a:ln>
                <a:solidFill>
                  <a:srgbClr val="2B0A3D"/>
                </a:solidFill>
                <a:effectLst/>
                <a:uLnTx/>
                <a:uFillTx/>
                <a:latin typeface="Ubuntu Medium" pitchFamily="34" charset="0"/>
                <a:ea typeface="+mn-ea"/>
                <a:cs typeface="+mn-cs"/>
              </a:rPr>
              <a:t> Saga</a:t>
            </a:r>
            <a:endParaRPr kumimoji="0" lang="fr-FR" sz="1600" b="1" i="0" u="none" strike="noStrike" kern="1200" cap="none" spc="0" normalizeH="0" baseline="0" noProof="0" dirty="0">
              <a:ln>
                <a:noFill/>
              </a:ln>
              <a:solidFill>
                <a:srgbClr val="2B0A3D"/>
              </a:solidFill>
              <a:effectLst/>
              <a:uLnTx/>
              <a:uFillTx/>
              <a:latin typeface="Ubuntu Medium" pitchFamily="34" charset="0"/>
              <a:ea typeface="+mn-ea"/>
              <a:cs typeface="+mn-cs"/>
            </a:endParaRPr>
          </a:p>
          <a:p>
            <a:pPr marL="457200" marR="0" lvl="1" indent="0" algn="l" defTabSz="914400" rtl="0" eaLnBrk="1" fontAlgn="auto" latinLnBrk="0" hangingPunct="1">
              <a:lnSpc>
                <a:spcPct val="100000"/>
              </a:lnSpc>
              <a:spcBef>
                <a:spcPts val="0"/>
              </a:spcBef>
              <a:spcAft>
                <a:spcPts val="0"/>
              </a:spcAft>
              <a:buClrTx/>
              <a:buSzTx/>
              <a:buFontTx/>
              <a:buNone/>
              <a:tabLst/>
              <a:defRPr/>
            </a:pPr>
            <a:endParaRPr kumimoji="0" lang="fr-FR" sz="1600" b="1" i="0" u="none" strike="noStrike" kern="1200" cap="none" spc="0" normalizeH="0" baseline="0" noProof="0" dirty="0">
              <a:ln>
                <a:noFill/>
              </a:ln>
              <a:solidFill>
                <a:srgbClr val="2B0A3D"/>
              </a:solidFill>
              <a:effectLst/>
              <a:uLnTx/>
              <a:uFillTx/>
              <a:latin typeface="Ubuntu Medium" pitchFamily="34" charset="0"/>
              <a:ea typeface="+mn-ea"/>
              <a:cs typeface="+mn-cs"/>
            </a:endParaRPr>
          </a:p>
          <a:p>
            <a:pPr marL="457200" marR="0" lvl="1" indent="0" algn="l" defTabSz="914400" rtl="0" eaLnBrk="1" fontAlgn="auto" latinLnBrk="0" hangingPunct="1">
              <a:lnSpc>
                <a:spcPct val="100000"/>
              </a:lnSpc>
              <a:spcBef>
                <a:spcPts val="0"/>
              </a:spcBef>
              <a:spcAft>
                <a:spcPts val="0"/>
              </a:spcAft>
              <a:buClrTx/>
              <a:buSzTx/>
              <a:buFontTx/>
              <a:buNone/>
              <a:tabLst/>
              <a:defRPr/>
            </a:pPr>
            <a:endParaRPr kumimoji="0" lang="fr-FR" sz="1600" b="1" i="0" u="none" strike="noStrike" kern="1200" cap="none" spc="0" normalizeH="0" baseline="0" noProof="0" dirty="0">
              <a:ln>
                <a:noFill/>
              </a:ln>
              <a:solidFill>
                <a:srgbClr val="2B0A3D"/>
              </a:solidFill>
              <a:effectLst/>
              <a:uLnTx/>
              <a:uFillTx/>
              <a:latin typeface="Ubuntu Medium" pitchFamily="34" charset="0"/>
              <a:ea typeface="+mn-ea"/>
              <a:cs typeface="+mn-cs"/>
            </a:endParaRPr>
          </a:p>
          <a:p>
            <a:pPr marL="457200" marR="0" lvl="1" indent="0" algn="l" defTabSz="914400" rtl="0" eaLnBrk="1" fontAlgn="auto" latinLnBrk="0" hangingPunct="1">
              <a:lnSpc>
                <a:spcPct val="100000"/>
              </a:lnSpc>
              <a:spcBef>
                <a:spcPts val="0"/>
              </a:spcBef>
              <a:spcAft>
                <a:spcPts val="0"/>
              </a:spcAft>
              <a:buClrTx/>
              <a:buSzTx/>
              <a:buFontTx/>
              <a:buNone/>
              <a:tabLst/>
              <a:defRPr/>
            </a:pPr>
            <a:endParaRPr kumimoji="0" lang="fr-FR" sz="1600" b="1" i="0" u="none" strike="noStrike" kern="1200" cap="none" spc="0" normalizeH="0" baseline="0" noProof="0" dirty="0">
              <a:ln>
                <a:noFill/>
              </a:ln>
              <a:solidFill>
                <a:srgbClr val="2B0A3D"/>
              </a:solidFill>
              <a:effectLst/>
              <a:uLnTx/>
              <a:uFillTx/>
              <a:latin typeface="Ubuntu Medium" pitchFamily="34" charset="0"/>
              <a:ea typeface="+mn-ea"/>
              <a:cs typeface="+mn-cs"/>
            </a:endParaRPr>
          </a:p>
        </p:txBody>
      </p:sp>
      <p:sp>
        <p:nvSpPr>
          <p:cNvPr id="9" name="Oval 8">
            <a:extLst>
              <a:ext uri="{FF2B5EF4-FFF2-40B4-BE49-F238E27FC236}">
                <a16:creationId xmlns:a16="http://schemas.microsoft.com/office/drawing/2014/main" id="{4F111CD5-F8C2-42FE-AF03-31648B0FFB47}"/>
              </a:ext>
            </a:extLst>
          </p:cNvPr>
          <p:cNvSpPr/>
          <p:nvPr/>
        </p:nvSpPr>
        <p:spPr>
          <a:xfrm>
            <a:off x="1091711" y="3005873"/>
            <a:ext cx="369332" cy="369332"/>
          </a:xfrm>
          <a:prstGeom prst="ellipse">
            <a:avLst/>
          </a:prstGeom>
          <a:solidFill>
            <a:schemeClr val="bg1">
              <a:lumMod val="95000"/>
              <a:alpha val="3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2B0A3D"/>
              </a:solidFill>
              <a:effectLst/>
              <a:uLnTx/>
              <a:uFillTx/>
              <a:latin typeface="Calibri" panose="020F0502020204030204"/>
              <a:ea typeface="+mn-ea"/>
              <a:cs typeface="+mn-cs"/>
            </a:endParaRPr>
          </a:p>
        </p:txBody>
      </p:sp>
      <p:grpSp>
        <p:nvGrpSpPr>
          <p:cNvPr id="10" name="Group 9">
            <a:extLst>
              <a:ext uri="{FF2B5EF4-FFF2-40B4-BE49-F238E27FC236}">
                <a16:creationId xmlns:a16="http://schemas.microsoft.com/office/drawing/2014/main" id="{6D8FE649-725E-4620-86E6-711B5F3FF464}"/>
              </a:ext>
            </a:extLst>
          </p:cNvPr>
          <p:cNvGrpSpPr/>
          <p:nvPr/>
        </p:nvGrpSpPr>
        <p:grpSpPr>
          <a:xfrm>
            <a:off x="1091711" y="2004532"/>
            <a:ext cx="369332" cy="403986"/>
            <a:chOff x="1622181" y="1100166"/>
            <a:chExt cx="369332" cy="403986"/>
          </a:xfrm>
        </p:grpSpPr>
        <p:sp>
          <p:nvSpPr>
            <p:cNvPr id="11" name="Oval 10">
              <a:extLst>
                <a:ext uri="{FF2B5EF4-FFF2-40B4-BE49-F238E27FC236}">
                  <a16:creationId xmlns:a16="http://schemas.microsoft.com/office/drawing/2014/main" id="{DEE12E9E-B941-46DE-85A9-34BF91B71048}"/>
                </a:ext>
              </a:extLst>
            </p:cNvPr>
            <p:cNvSpPr/>
            <p:nvPr/>
          </p:nvSpPr>
          <p:spPr>
            <a:xfrm>
              <a:off x="1622181" y="1100166"/>
              <a:ext cx="369332" cy="369332"/>
            </a:xfrm>
            <a:prstGeom prst="ellipse">
              <a:avLst/>
            </a:prstGeom>
            <a:solidFill>
              <a:schemeClr val="bg1">
                <a:lumMod val="95000"/>
                <a:alpha val="3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2B0A3D"/>
                </a:solidFill>
                <a:effectLst/>
                <a:uLnTx/>
                <a:uFillTx/>
                <a:latin typeface="Calibri" panose="020F0502020204030204"/>
                <a:ea typeface="+mn-ea"/>
                <a:cs typeface="+mn-cs"/>
              </a:endParaRPr>
            </a:p>
          </p:txBody>
        </p:sp>
        <p:sp>
          <p:nvSpPr>
            <p:cNvPr id="12" name="Flowchart: Connector 11">
              <a:extLst>
                <a:ext uri="{FF2B5EF4-FFF2-40B4-BE49-F238E27FC236}">
                  <a16:creationId xmlns:a16="http://schemas.microsoft.com/office/drawing/2014/main" id="{7D9C4B64-9D42-469B-AA7E-25276468ED48}"/>
                </a:ext>
              </a:extLst>
            </p:cNvPr>
            <p:cNvSpPr/>
            <p:nvPr/>
          </p:nvSpPr>
          <p:spPr>
            <a:xfrm>
              <a:off x="1622181" y="1134820"/>
              <a:ext cx="369332" cy="369332"/>
            </a:xfrm>
            <a:prstGeom prst="flowChartConnector">
              <a:avLst/>
            </a:pr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400" b="1" i="0" u="none" strike="noStrike" kern="1200" cap="none" spc="0" normalizeH="0" baseline="0" noProof="0" dirty="0">
                  <a:ln>
                    <a:noFill/>
                  </a:ln>
                  <a:solidFill>
                    <a:prstClr val="white"/>
                  </a:solidFill>
                  <a:effectLst/>
                  <a:uLnTx/>
                  <a:uFillTx/>
                  <a:latin typeface="Ubuntu" panose="020B0504030602030204" pitchFamily="34" charset="0"/>
                  <a:ea typeface="+mn-ea"/>
                  <a:cs typeface="+mn-cs"/>
                </a:rPr>
                <a:t>1</a:t>
              </a:r>
            </a:p>
          </p:txBody>
        </p:sp>
      </p:grpSp>
      <p:sp>
        <p:nvSpPr>
          <p:cNvPr id="13" name="Flowchart: Connector 12">
            <a:extLst>
              <a:ext uri="{FF2B5EF4-FFF2-40B4-BE49-F238E27FC236}">
                <a16:creationId xmlns:a16="http://schemas.microsoft.com/office/drawing/2014/main" id="{D1A39838-6B48-454C-ACDF-DB9A8EDB7451}"/>
              </a:ext>
            </a:extLst>
          </p:cNvPr>
          <p:cNvSpPr/>
          <p:nvPr/>
        </p:nvSpPr>
        <p:spPr>
          <a:xfrm>
            <a:off x="1091711" y="2776440"/>
            <a:ext cx="369332" cy="369332"/>
          </a:xfrm>
          <a:prstGeom prst="flowChartConnector">
            <a:avLst/>
          </a:pr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400" b="1" i="0" u="none" strike="noStrike" kern="1200" cap="none" spc="0" normalizeH="0" baseline="0" noProof="0" dirty="0">
                <a:ln>
                  <a:noFill/>
                </a:ln>
                <a:solidFill>
                  <a:prstClr val="white"/>
                </a:solidFill>
                <a:effectLst/>
                <a:uLnTx/>
                <a:uFillTx/>
                <a:latin typeface="Ubuntu" panose="020B0504030602030204" pitchFamily="34" charset="0"/>
                <a:ea typeface="+mn-ea"/>
                <a:cs typeface="+mn-cs"/>
              </a:rPr>
              <a:t>2</a:t>
            </a:r>
          </a:p>
        </p:txBody>
      </p:sp>
    </p:spTree>
    <p:extLst>
      <p:ext uri="{BB962C8B-B14F-4D97-AF65-F5344CB8AC3E}">
        <p14:creationId xmlns:p14="http://schemas.microsoft.com/office/powerpoint/2010/main" val="3909465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8">
                                            <p:txEl>
                                              <p:pRg st="3" end="3"/>
                                            </p:txEl>
                                          </p:spTgt>
                                        </p:tgtEl>
                                        <p:attrNameLst>
                                          <p:attrName>style.visibility</p:attrName>
                                        </p:attrNameLst>
                                      </p:cBhvr>
                                      <p:to>
                                        <p:strVal val="visible"/>
                                      </p:to>
                                    </p:set>
                                    <p:animEffect transition="in" filter="fade">
                                      <p:cBhvr>
                                        <p:cTn id="10" dur="500"/>
                                        <p:tgtEl>
                                          <p:spTgt spid="8">
                                            <p:txEl>
                                              <p:pRg st="3" end="3"/>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1440</TotalTime>
  <Words>2347</Words>
  <Application>Microsoft Office PowerPoint</Application>
  <PresentationFormat>Widescreen</PresentationFormat>
  <Paragraphs>480</Paragraphs>
  <Slides>96</Slides>
  <Notes>96</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96</vt:i4>
      </vt:variant>
    </vt:vector>
  </HeadingPairs>
  <TitlesOfParts>
    <vt:vector size="108" baseType="lpstr">
      <vt:lpstr>Arial</vt:lpstr>
      <vt:lpstr>BlinkMacSystemFont</vt:lpstr>
      <vt:lpstr>Calibri</vt:lpstr>
      <vt:lpstr>Calibri Light</vt:lpstr>
      <vt:lpstr>Century Schoolbook</vt:lpstr>
      <vt:lpstr>Roboto</vt:lpstr>
      <vt:lpstr>Source Sans Pro</vt:lpstr>
      <vt:lpstr>system-ui</vt:lpstr>
      <vt:lpstr>Ubuntu</vt:lpstr>
      <vt:lpstr>Ubuntu Medium</vt:lpstr>
      <vt:lpstr>Wingdings</vt:lpstr>
      <vt:lpstr>1_Office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Do, Thanh</dc:creator>
  <cp:lastModifiedBy>Do, Thanh</cp:lastModifiedBy>
  <cp:revision>37</cp:revision>
  <dcterms:created xsi:type="dcterms:W3CDTF">2022-05-24T04:35:08Z</dcterms:created>
  <dcterms:modified xsi:type="dcterms:W3CDTF">2022-05-30T10:00:25Z</dcterms:modified>
</cp:coreProperties>
</file>